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Poppins"/>
      <p:regular r:id="rId25"/>
      <p:bold r:id="rId26"/>
      <p:italic r:id="rId27"/>
      <p:boldItalic r:id="rId28"/>
    </p:embeddedFont>
    <p:embeddedFont>
      <p:font typeface="Anaheim"/>
      <p:regular r:id="rId29"/>
      <p:bold r:id="rId30"/>
    </p:embeddedFont>
    <p:embeddedFont>
      <p:font typeface="Bebas Neue"/>
      <p:regular r:id="rId31"/>
    </p:embeddedFont>
    <p:embeddedFont>
      <p:font typeface="Urbanist Medium"/>
      <p:regular r:id="rId32"/>
      <p:bold r:id="rId33"/>
      <p:italic r:id="rId34"/>
      <p:boldItalic r:id="rId35"/>
    </p:embeddedFont>
    <p:embeddedFont>
      <p:font typeface="Urbanist"/>
      <p:regular r:id="rId36"/>
      <p:bold r:id="rId37"/>
      <p:italic r:id="rId38"/>
      <p:boldItalic r:id="rId39"/>
    </p:embeddedFont>
    <p:embeddedFont>
      <p:font typeface="Urbanist Black"/>
      <p:bold r:id="rId40"/>
      <p:boldItalic r:id="rId41"/>
    </p:embeddedFont>
    <p:embeddedFont>
      <p:font typeface="Urbanist ExtraBold"/>
      <p:bold r:id="rId42"/>
      <p:boldItalic r:id="rId43"/>
    </p:embeddedFont>
    <p:embeddedFont>
      <p:font typeface="PT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rbanistBlack-bold.fntdata"/><Relationship Id="rId20" Type="http://schemas.openxmlformats.org/officeDocument/2006/relationships/slide" Target="slides/slide16.xml"/><Relationship Id="rId42" Type="http://schemas.openxmlformats.org/officeDocument/2006/relationships/font" Target="fonts/UrbanistExtraBold-bold.fntdata"/><Relationship Id="rId41" Type="http://schemas.openxmlformats.org/officeDocument/2006/relationships/font" Target="fonts/UrbanistBlack-boldItalic.fntdata"/><Relationship Id="rId22" Type="http://schemas.openxmlformats.org/officeDocument/2006/relationships/font" Target="fonts/Raleway-bold.fntdata"/><Relationship Id="rId44" Type="http://schemas.openxmlformats.org/officeDocument/2006/relationships/font" Target="fonts/PTSans-regular.fntdata"/><Relationship Id="rId21" Type="http://schemas.openxmlformats.org/officeDocument/2006/relationships/font" Target="fonts/Raleway-regular.fntdata"/><Relationship Id="rId43" Type="http://schemas.openxmlformats.org/officeDocument/2006/relationships/font" Target="fonts/UrbanistExtraBold-boldItalic.fntdata"/><Relationship Id="rId24" Type="http://schemas.openxmlformats.org/officeDocument/2006/relationships/font" Target="fonts/Raleway-boldItalic.fntdata"/><Relationship Id="rId46" Type="http://schemas.openxmlformats.org/officeDocument/2006/relationships/font" Target="fonts/PTSans-italic.fntdata"/><Relationship Id="rId23" Type="http://schemas.openxmlformats.org/officeDocument/2006/relationships/font" Target="fonts/Raleway-italic.fntdata"/><Relationship Id="rId45"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bold.fntdata"/><Relationship Id="rId25" Type="http://schemas.openxmlformats.org/officeDocument/2006/relationships/font" Target="fonts/Poppins-regular.fntdata"/><Relationship Id="rId47" Type="http://schemas.openxmlformats.org/officeDocument/2006/relationships/font" Target="fonts/PTSans-boldItalic.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nahei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Anaheim-bold.fntdata"/><Relationship Id="rId11" Type="http://schemas.openxmlformats.org/officeDocument/2006/relationships/slide" Target="slides/slide7.xml"/><Relationship Id="rId33" Type="http://schemas.openxmlformats.org/officeDocument/2006/relationships/font" Target="fonts/UrbanistMedium-bold.fntdata"/><Relationship Id="rId10" Type="http://schemas.openxmlformats.org/officeDocument/2006/relationships/slide" Target="slides/slide6.xml"/><Relationship Id="rId32" Type="http://schemas.openxmlformats.org/officeDocument/2006/relationships/font" Target="fonts/UrbanistMedium-regular.fntdata"/><Relationship Id="rId13" Type="http://schemas.openxmlformats.org/officeDocument/2006/relationships/slide" Target="slides/slide9.xml"/><Relationship Id="rId35" Type="http://schemas.openxmlformats.org/officeDocument/2006/relationships/font" Target="fonts/UrbanistMedium-boldItalic.fntdata"/><Relationship Id="rId12" Type="http://schemas.openxmlformats.org/officeDocument/2006/relationships/slide" Target="slides/slide8.xml"/><Relationship Id="rId34" Type="http://schemas.openxmlformats.org/officeDocument/2006/relationships/font" Target="fonts/UrbanistMedium-italic.fntdata"/><Relationship Id="rId15" Type="http://schemas.openxmlformats.org/officeDocument/2006/relationships/slide" Target="slides/slide11.xml"/><Relationship Id="rId37" Type="http://schemas.openxmlformats.org/officeDocument/2006/relationships/font" Target="fonts/Urbanist-bold.fntdata"/><Relationship Id="rId14" Type="http://schemas.openxmlformats.org/officeDocument/2006/relationships/slide" Target="slides/slide10.xml"/><Relationship Id="rId36" Type="http://schemas.openxmlformats.org/officeDocument/2006/relationships/font" Target="fonts/Urbanist-regular.fntdata"/><Relationship Id="rId17" Type="http://schemas.openxmlformats.org/officeDocument/2006/relationships/slide" Target="slides/slide13.xml"/><Relationship Id="rId39" Type="http://schemas.openxmlformats.org/officeDocument/2006/relationships/font" Target="fonts/Urbanist-boldItalic.fntdata"/><Relationship Id="rId16" Type="http://schemas.openxmlformats.org/officeDocument/2006/relationships/slide" Target="slides/slide12.xml"/><Relationship Id="rId38" Type="http://schemas.openxmlformats.org/officeDocument/2006/relationships/font" Target="fonts/Urbanis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742e10d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742e10d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f0a39de2c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f0a39de2c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f0a39de2c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f0a39de2c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f0a39de2c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f0a39de2c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743429dbe3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743429dbe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49530dff78452ce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49530dff78452ce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49530dff78452ce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49530dff78452ce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49530dff78452ce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49530dff78452ce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742e8cc24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742e8cc24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742e8cc2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742e8cc2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742e8cc24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742e8cc24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743429dbe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743429dbe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743429dbe3_2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743429dbe3_2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f0a39de2c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f0a39de2c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f0a39de2c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f0a39de2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f0a39de2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f0a39de2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10" name="Google Shape;10;p2"/>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1" name="Google Shape;11;p2"/>
          <p:cNvSpPr txBox="1"/>
          <p:nvPr>
            <p:ph type="ctrTitle"/>
          </p:nvPr>
        </p:nvSpPr>
        <p:spPr>
          <a:xfrm>
            <a:off x="1373025" y="1097075"/>
            <a:ext cx="6488100" cy="2088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6100">
                <a:latin typeface="Urbanist"/>
                <a:ea typeface="Urbanist"/>
                <a:cs typeface="Urbanist"/>
                <a:sym typeface="Urbanis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280600" y="3570600"/>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2"/>
          <p:cNvGrpSpPr/>
          <p:nvPr/>
        </p:nvGrpSpPr>
        <p:grpSpPr>
          <a:xfrm>
            <a:off x="-802275" y="-1332952"/>
            <a:ext cx="11919676" cy="8168157"/>
            <a:chOff x="-802275" y="-1332952"/>
            <a:chExt cx="11919676" cy="8168157"/>
          </a:xfrm>
        </p:grpSpPr>
        <p:sp>
          <p:nvSpPr>
            <p:cNvPr id="14" name="Google Shape;14;p2"/>
            <p:cNvSpPr/>
            <p:nvPr/>
          </p:nvSpPr>
          <p:spPr>
            <a:xfrm rot="-7860253">
              <a:off x="7770828" y="348863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2275" y="-1332952"/>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7746521" y="-237310"/>
            <a:ext cx="2046681" cy="1422004"/>
            <a:chOff x="7344096" y="-21948"/>
            <a:chExt cx="2046681" cy="1422004"/>
          </a:xfrm>
        </p:grpSpPr>
        <p:grpSp>
          <p:nvGrpSpPr>
            <p:cNvPr id="17" name="Google Shape;17;p2"/>
            <p:cNvGrpSpPr/>
            <p:nvPr/>
          </p:nvGrpSpPr>
          <p:grpSpPr>
            <a:xfrm rot="791721">
              <a:off x="7436386" y="177067"/>
              <a:ext cx="1862101" cy="1023975"/>
              <a:chOff x="6692982" y="3310455"/>
              <a:chExt cx="2352325" cy="1293550"/>
            </a:xfrm>
          </p:grpSpPr>
          <p:sp>
            <p:nvSpPr>
              <p:cNvPr id="18" name="Google Shape;18;p2"/>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325239" y="270945"/>
            <a:ext cx="1552657" cy="405488"/>
            <a:chOff x="375625" y="249700"/>
            <a:chExt cx="2219350" cy="579600"/>
          </a:xfrm>
        </p:grpSpPr>
        <p:sp>
          <p:nvSpPr>
            <p:cNvPr id="23" name="Google Shape;23;p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1368150" y="37828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0" name="Shape 350"/>
        <p:cNvGrpSpPr/>
        <p:nvPr/>
      </p:nvGrpSpPr>
      <p:grpSpPr>
        <a:xfrm>
          <a:off x="0" y="0"/>
          <a:ext cx="0" cy="0"/>
          <a:chOff x="0" y="0"/>
          <a:chExt cx="0" cy="0"/>
        </a:xfrm>
      </p:grpSpPr>
      <p:pic>
        <p:nvPicPr>
          <p:cNvPr id="351" name="Google Shape;351;p11"/>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352" name="Google Shape;352;p11"/>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353" name="Google Shape;353;p11"/>
          <p:cNvSpPr txBox="1"/>
          <p:nvPr>
            <p:ph hasCustomPrompt="1" type="title"/>
          </p:nvPr>
        </p:nvSpPr>
        <p:spPr>
          <a:xfrm>
            <a:off x="1534113" y="1291175"/>
            <a:ext cx="6075900" cy="1482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4" name="Google Shape;354;p11"/>
          <p:cNvSpPr txBox="1"/>
          <p:nvPr>
            <p:ph idx="1" type="subTitle"/>
          </p:nvPr>
        </p:nvSpPr>
        <p:spPr>
          <a:xfrm>
            <a:off x="1534125" y="3045725"/>
            <a:ext cx="60759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5" name="Google Shape;355;p11"/>
          <p:cNvSpPr/>
          <p:nvPr/>
        </p:nvSpPr>
        <p:spPr>
          <a:xfrm>
            <a:off x="-896650" y="421914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1"/>
          <p:cNvGrpSpPr/>
          <p:nvPr/>
        </p:nvGrpSpPr>
        <p:grpSpPr>
          <a:xfrm>
            <a:off x="-585336" y="66658"/>
            <a:ext cx="1552657" cy="405488"/>
            <a:chOff x="375625" y="249700"/>
            <a:chExt cx="2219350" cy="579600"/>
          </a:xfrm>
        </p:grpSpPr>
        <p:sp>
          <p:nvSpPr>
            <p:cNvPr id="357" name="Google Shape;357;p11"/>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1"/>
          <p:cNvGrpSpPr/>
          <p:nvPr/>
        </p:nvGrpSpPr>
        <p:grpSpPr>
          <a:xfrm>
            <a:off x="6726301" y="-374976"/>
            <a:ext cx="3217178" cy="2235248"/>
            <a:chOff x="7344096" y="-21948"/>
            <a:chExt cx="2046681" cy="1422004"/>
          </a:xfrm>
        </p:grpSpPr>
        <p:grpSp>
          <p:nvGrpSpPr>
            <p:cNvPr id="382" name="Google Shape;382;p11"/>
            <p:cNvGrpSpPr/>
            <p:nvPr/>
          </p:nvGrpSpPr>
          <p:grpSpPr>
            <a:xfrm rot="791721">
              <a:off x="7436386" y="177067"/>
              <a:ext cx="1862101" cy="1023975"/>
              <a:chOff x="6692982" y="3310455"/>
              <a:chExt cx="2352325" cy="1293550"/>
            </a:xfrm>
          </p:grpSpPr>
          <p:sp>
            <p:nvSpPr>
              <p:cNvPr id="383" name="Google Shape;383;p1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87" name="Shape 3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8" name="Shape 388"/>
        <p:cNvGrpSpPr/>
        <p:nvPr/>
      </p:nvGrpSpPr>
      <p:grpSpPr>
        <a:xfrm>
          <a:off x="0" y="0"/>
          <a:ext cx="0" cy="0"/>
          <a:chOff x="0" y="0"/>
          <a:chExt cx="0" cy="0"/>
        </a:xfrm>
      </p:grpSpPr>
      <p:pic>
        <p:nvPicPr>
          <p:cNvPr id="389" name="Google Shape;389;p13"/>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390" name="Google Shape;390;p1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391" name="Google Shape;3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13"/>
          <p:cNvSpPr txBox="1"/>
          <p:nvPr>
            <p:ph hasCustomPrompt="1" idx="2" type="title"/>
          </p:nvPr>
        </p:nvSpPr>
        <p:spPr>
          <a:xfrm>
            <a:off x="1062825" y="1495775"/>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3" name="Google Shape;393;p13"/>
          <p:cNvSpPr txBox="1"/>
          <p:nvPr>
            <p:ph hasCustomPrompt="1" idx="3" type="title"/>
          </p:nvPr>
        </p:nvSpPr>
        <p:spPr>
          <a:xfrm>
            <a:off x="5111275" y="1495776"/>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4" name="Google Shape;394;p13"/>
          <p:cNvSpPr txBox="1"/>
          <p:nvPr>
            <p:ph hasCustomPrompt="1" idx="4" type="title"/>
          </p:nvPr>
        </p:nvSpPr>
        <p:spPr>
          <a:xfrm>
            <a:off x="1062825" y="2658850"/>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5" name="Google Shape;395;p13"/>
          <p:cNvSpPr txBox="1"/>
          <p:nvPr>
            <p:ph hasCustomPrompt="1" idx="5" type="title"/>
          </p:nvPr>
        </p:nvSpPr>
        <p:spPr>
          <a:xfrm>
            <a:off x="5164100" y="2658850"/>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6" name="Google Shape;396;p13"/>
          <p:cNvSpPr txBox="1"/>
          <p:nvPr>
            <p:ph hasCustomPrompt="1" idx="6" type="title"/>
          </p:nvPr>
        </p:nvSpPr>
        <p:spPr>
          <a:xfrm>
            <a:off x="1062825" y="3734051"/>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13"/>
          <p:cNvSpPr txBox="1"/>
          <p:nvPr>
            <p:ph hasCustomPrompt="1" idx="7" type="title"/>
          </p:nvPr>
        </p:nvSpPr>
        <p:spPr>
          <a:xfrm>
            <a:off x="5164100" y="3821951"/>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8" name="Google Shape;398;p13"/>
          <p:cNvSpPr txBox="1"/>
          <p:nvPr>
            <p:ph idx="1" type="subTitle"/>
          </p:nvPr>
        </p:nvSpPr>
        <p:spPr>
          <a:xfrm>
            <a:off x="1928524" y="1495768"/>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9" name="Google Shape;399;p13"/>
          <p:cNvSpPr txBox="1"/>
          <p:nvPr>
            <p:ph idx="8" type="subTitle"/>
          </p:nvPr>
        </p:nvSpPr>
        <p:spPr>
          <a:xfrm>
            <a:off x="1928524" y="265885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0" name="Google Shape;400;p13"/>
          <p:cNvSpPr txBox="1"/>
          <p:nvPr>
            <p:ph idx="9" type="subTitle"/>
          </p:nvPr>
        </p:nvSpPr>
        <p:spPr>
          <a:xfrm>
            <a:off x="1928524" y="382193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1" name="Google Shape;401;p13"/>
          <p:cNvSpPr txBox="1"/>
          <p:nvPr>
            <p:ph idx="13" type="subTitle"/>
          </p:nvPr>
        </p:nvSpPr>
        <p:spPr>
          <a:xfrm>
            <a:off x="6004125" y="1495768"/>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2" name="Google Shape;402;p13"/>
          <p:cNvSpPr txBox="1"/>
          <p:nvPr>
            <p:ph idx="14" type="subTitle"/>
          </p:nvPr>
        </p:nvSpPr>
        <p:spPr>
          <a:xfrm>
            <a:off x="6004121" y="265885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3" name="Google Shape;403;p13"/>
          <p:cNvSpPr txBox="1"/>
          <p:nvPr>
            <p:ph idx="15" type="subTitle"/>
          </p:nvPr>
        </p:nvSpPr>
        <p:spPr>
          <a:xfrm>
            <a:off x="6004124" y="382193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4" name="Google Shape;404;p13"/>
          <p:cNvSpPr/>
          <p:nvPr/>
        </p:nvSpPr>
        <p:spPr>
          <a:xfrm rot="-7860253">
            <a:off x="-2137297" y="349028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3"/>
          <p:cNvGrpSpPr/>
          <p:nvPr/>
        </p:nvGrpSpPr>
        <p:grpSpPr>
          <a:xfrm>
            <a:off x="8545139" y="86070"/>
            <a:ext cx="1552657" cy="405488"/>
            <a:chOff x="375625" y="249700"/>
            <a:chExt cx="2219350" cy="579600"/>
          </a:xfrm>
        </p:grpSpPr>
        <p:sp>
          <p:nvSpPr>
            <p:cNvPr id="406" name="Google Shape;406;p1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13"/>
          <p:cNvSpPr/>
          <p:nvPr/>
        </p:nvSpPr>
        <p:spPr>
          <a:xfrm>
            <a:off x="7569300" y="3906235"/>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13"/>
          <p:cNvGrpSpPr/>
          <p:nvPr/>
        </p:nvGrpSpPr>
        <p:grpSpPr>
          <a:xfrm>
            <a:off x="-1048229" y="4083702"/>
            <a:ext cx="2046681" cy="1422004"/>
            <a:chOff x="7344096" y="-21948"/>
            <a:chExt cx="2046681" cy="1422004"/>
          </a:xfrm>
        </p:grpSpPr>
        <p:grpSp>
          <p:nvGrpSpPr>
            <p:cNvPr id="432" name="Google Shape;432;p13"/>
            <p:cNvGrpSpPr/>
            <p:nvPr/>
          </p:nvGrpSpPr>
          <p:grpSpPr>
            <a:xfrm rot="791721">
              <a:off x="7436386" y="177067"/>
              <a:ext cx="1862101" cy="1023975"/>
              <a:chOff x="6692982" y="3310455"/>
              <a:chExt cx="2352325" cy="1293550"/>
            </a:xfrm>
          </p:grpSpPr>
          <p:sp>
            <p:nvSpPr>
              <p:cNvPr id="433" name="Google Shape;433;p1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1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7" name="Shape 437"/>
        <p:cNvGrpSpPr/>
        <p:nvPr/>
      </p:nvGrpSpPr>
      <p:grpSpPr>
        <a:xfrm>
          <a:off x="0" y="0"/>
          <a:ext cx="0" cy="0"/>
          <a:chOff x="0" y="0"/>
          <a:chExt cx="0" cy="0"/>
        </a:xfrm>
      </p:grpSpPr>
      <p:pic>
        <p:nvPicPr>
          <p:cNvPr id="438" name="Google Shape;438;p14"/>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439" name="Google Shape;439;p1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440" name="Google Shape;44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14"/>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rot="-7860253">
            <a:off x="8026928" y="422650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14"/>
          <p:cNvGrpSpPr/>
          <p:nvPr/>
        </p:nvGrpSpPr>
        <p:grpSpPr>
          <a:xfrm>
            <a:off x="-752061" y="4837670"/>
            <a:ext cx="1552657" cy="405488"/>
            <a:chOff x="375625" y="249700"/>
            <a:chExt cx="2219350" cy="579600"/>
          </a:xfrm>
        </p:grpSpPr>
        <p:sp>
          <p:nvSpPr>
            <p:cNvPr id="444" name="Google Shape;444;p14"/>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4"/>
          <p:cNvSpPr/>
          <p:nvPr/>
        </p:nvSpPr>
        <p:spPr>
          <a:xfrm rot="-7860253">
            <a:off x="-1968972" y="-1998917"/>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7640200" y="-129227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70" name="Shape 470"/>
        <p:cNvGrpSpPr/>
        <p:nvPr/>
      </p:nvGrpSpPr>
      <p:grpSpPr>
        <a:xfrm>
          <a:off x="0" y="0"/>
          <a:ext cx="0" cy="0"/>
          <a:chOff x="0" y="0"/>
          <a:chExt cx="0" cy="0"/>
        </a:xfrm>
      </p:grpSpPr>
      <p:pic>
        <p:nvPicPr>
          <p:cNvPr id="471" name="Google Shape;471;p15"/>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472" name="Google Shape;472;p1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473" name="Google Shape;47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4" name="Google Shape;474;p1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15"/>
          <p:cNvGrpSpPr/>
          <p:nvPr/>
        </p:nvGrpSpPr>
        <p:grpSpPr>
          <a:xfrm>
            <a:off x="-1161675" y="-816950"/>
            <a:ext cx="10995250" cy="6724336"/>
            <a:chOff x="-1161675" y="-816950"/>
            <a:chExt cx="10995250" cy="6724336"/>
          </a:xfrm>
        </p:grpSpPr>
        <p:sp>
          <p:nvSpPr>
            <p:cNvPr id="476" name="Google Shape;476;p15"/>
            <p:cNvSpPr/>
            <p:nvPr/>
          </p:nvSpPr>
          <p:spPr>
            <a:xfrm>
              <a:off x="-1161675" y="3897200"/>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7853350" y="-816950"/>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15"/>
          <p:cNvGrpSpPr/>
          <p:nvPr/>
        </p:nvGrpSpPr>
        <p:grpSpPr>
          <a:xfrm>
            <a:off x="8523789" y="4685345"/>
            <a:ext cx="1552657" cy="405488"/>
            <a:chOff x="375625" y="249700"/>
            <a:chExt cx="2219350" cy="579600"/>
          </a:xfrm>
        </p:grpSpPr>
        <p:sp>
          <p:nvSpPr>
            <p:cNvPr id="479" name="Google Shape;479;p1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03" name="Shape 503"/>
        <p:cNvGrpSpPr/>
        <p:nvPr/>
      </p:nvGrpSpPr>
      <p:grpSpPr>
        <a:xfrm>
          <a:off x="0" y="0"/>
          <a:ext cx="0" cy="0"/>
          <a:chOff x="0" y="0"/>
          <a:chExt cx="0" cy="0"/>
        </a:xfrm>
      </p:grpSpPr>
      <p:pic>
        <p:nvPicPr>
          <p:cNvPr id="504" name="Google Shape;504;p16"/>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505" name="Google Shape;505;p1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06" name="Google Shape;506;p16"/>
          <p:cNvSpPr txBox="1"/>
          <p:nvPr>
            <p:ph type="title"/>
          </p:nvPr>
        </p:nvSpPr>
        <p:spPr>
          <a:xfrm>
            <a:off x="720000" y="445025"/>
            <a:ext cx="386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7" name="Google Shape;507;p1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7809775" y="-801225"/>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16"/>
          <p:cNvGrpSpPr/>
          <p:nvPr/>
        </p:nvGrpSpPr>
        <p:grpSpPr>
          <a:xfrm>
            <a:off x="-984936" y="4648895"/>
            <a:ext cx="1552657" cy="405488"/>
            <a:chOff x="375625" y="249700"/>
            <a:chExt cx="2219350" cy="579600"/>
          </a:xfrm>
        </p:grpSpPr>
        <p:sp>
          <p:nvSpPr>
            <p:cNvPr id="510" name="Google Shape;510;p1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6"/>
          <p:cNvGrpSpPr/>
          <p:nvPr/>
        </p:nvGrpSpPr>
        <p:grpSpPr>
          <a:xfrm>
            <a:off x="8180396" y="4410102"/>
            <a:ext cx="2046681" cy="1422004"/>
            <a:chOff x="7344096" y="-21948"/>
            <a:chExt cx="2046681" cy="1422004"/>
          </a:xfrm>
        </p:grpSpPr>
        <p:grpSp>
          <p:nvGrpSpPr>
            <p:cNvPr id="535" name="Google Shape;535;p16"/>
            <p:cNvGrpSpPr/>
            <p:nvPr/>
          </p:nvGrpSpPr>
          <p:grpSpPr>
            <a:xfrm rot="791721">
              <a:off x="7436386" y="177067"/>
              <a:ext cx="1862101" cy="1023975"/>
              <a:chOff x="6692982" y="3310455"/>
              <a:chExt cx="2352325" cy="1293550"/>
            </a:xfrm>
          </p:grpSpPr>
          <p:sp>
            <p:nvSpPr>
              <p:cNvPr id="536" name="Google Shape;536;p16"/>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6"/>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
    <p:spTree>
      <p:nvGrpSpPr>
        <p:cNvPr id="540" name="Shape 540"/>
        <p:cNvGrpSpPr/>
        <p:nvPr/>
      </p:nvGrpSpPr>
      <p:grpSpPr>
        <a:xfrm>
          <a:off x="0" y="0"/>
          <a:ext cx="0" cy="0"/>
          <a:chOff x="0" y="0"/>
          <a:chExt cx="0" cy="0"/>
        </a:xfrm>
      </p:grpSpPr>
      <p:pic>
        <p:nvPicPr>
          <p:cNvPr id="541" name="Google Shape;541;p17"/>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542" name="Google Shape;542;p1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43" name="Google Shape;54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4" name="Google Shape;544;p1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8424000" y="822928"/>
            <a:ext cx="1446244" cy="146812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17"/>
          <p:cNvGrpSpPr/>
          <p:nvPr/>
        </p:nvGrpSpPr>
        <p:grpSpPr>
          <a:xfrm>
            <a:off x="7959964" y="39545"/>
            <a:ext cx="1552657" cy="405488"/>
            <a:chOff x="375625" y="249700"/>
            <a:chExt cx="2219350" cy="579600"/>
          </a:xfrm>
        </p:grpSpPr>
        <p:sp>
          <p:nvSpPr>
            <p:cNvPr id="547" name="Google Shape;547;p17"/>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17"/>
          <p:cNvGrpSpPr/>
          <p:nvPr/>
        </p:nvGrpSpPr>
        <p:grpSpPr>
          <a:xfrm>
            <a:off x="-800929" y="4222152"/>
            <a:ext cx="2046681" cy="1422004"/>
            <a:chOff x="7344096" y="-21948"/>
            <a:chExt cx="2046681" cy="1422004"/>
          </a:xfrm>
        </p:grpSpPr>
        <p:grpSp>
          <p:nvGrpSpPr>
            <p:cNvPr id="572" name="Google Shape;572;p17"/>
            <p:cNvGrpSpPr/>
            <p:nvPr/>
          </p:nvGrpSpPr>
          <p:grpSpPr>
            <a:xfrm rot="791721">
              <a:off x="7436386" y="177067"/>
              <a:ext cx="1862101" cy="1023975"/>
              <a:chOff x="6692982" y="3310455"/>
              <a:chExt cx="2352325" cy="1293550"/>
            </a:xfrm>
          </p:grpSpPr>
          <p:sp>
            <p:nvSpPr>
              <p:cNvPr id="573" name="Google Shape;573;p1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1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77" name="Shape 577"/>
        <p:cNvGrpSpPr/>
        <p:nvPr/>
      </p:nvGrpSpPr>
      <p:grpSpPr>
        <a:xfrm>
          <a:off x="0" y="0"/>
          <a:ext cx="0" cy="0"/>
          <a:chOff x="0" y="0"/>
          <a:chExt cx="0" cy="0"/>
        </a:xfrm>
      </p:grpSpPr>
      <p:pic>
        <p:nvPicPr>
          <p:cNvPr id="578" name="Google Shape;578;p18"/>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579" name="Google Shape;579;p18"/>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80" name="Google Shape;58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1" name="Google Shape;581;p18"/>
          <p:cNvSpPr txBox="1"/>
          <p:nvPr>
            <p:ph idx="1" type="body"/>
          </p:nvPr>
        </p:nvSpPr>
        <p:spPr>
          <a:xfrm>
            <a:off x="720000" y="1215749"/>
            <a:ext cx="7704000" cy="306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82" name="Google Shape;582;p18"/>
          <p:cNvGrpSpPr/>
          <p:nvPr/>
        </p:nvGrpSpPr>
        <p:grpSpPr>
          <a:xfrm>
            <a:off x="-1858119" y="-2411582"/>
            <a:ext cx="13142820" cy="9977912"/>
            <a:chOff x="-1858119" y="-2411582"/>
            <a:chExt cx="13142820" cy="9977912"/>
          </a:xfrm>
        </p:grpSpPr>
        <p:sp>
          <p:nvSpPr>
            <p:cNvPr id="583" name="Google Shape;583;p18"/>
            <p:cNvSpPr/>
            <p:nvPr/>
          </p:nvSpPr>
          <p:spPr>
            <a:xfrm rot="-7860253">
              <a:off x="7938128" y="421975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rot="-4448430">
              <a:off x="-1531609" y="-2085072"/>
              <a:ext cx="2776280" cy="277628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8"/>
          <p:cNvSpPr/>
          <p:nvPr/>
        </p:nvSpPr>
        <p:spPr>
          <a:xfrm>
            <a:off x="7634975" y="-13702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18"/>
          <p:cNvGrpSpPr/>
          <p:nvPr/>
        </p:nvGrpSpPr>
        <p:grpSpPr>
          <a:xfrm>
            <a:off x="-168411" y="4693008"/>
            <a:ext cx="1552657" cy="405488"/>
            <a:chOff x="375625" y="249700"/>
            <a:chExt cx="2219350" cy="579600"/>
          </a:xfrm>
        </p:grpSpPr>
        <p:sp>
          <p:nvSpPr>
            <p:cNvPr id="587" name="Google Shape;587;p1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11" name="Shape 611"/>
        <p:cNvGrpSpPr/>
        <p:nvPr/>
      </p:nvGrpSpPr>
      <p:grpSpPr>
        <a:xfrm>
          <a:off x="0" y="0"/>
          <a:ext cx="0" cy="0"/>
          <a:chOff x="0" y="0"/>
          <a:chExt cx="0" cy="0"/>
        </a:xfrm>
      </p:grpSpPr>
      <p:pic>
        <p:nvPicPr>
          <p:cNvPr id="612" name="Google Shape;612;p19"/>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613" name="Google Shape;613;p1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14" name="Google Shape;614;p19"/>
          <p:cNvSpPr txBox="1"/>
          <p:nvPr>
            <p:ph type="title"/>
          </p:nvPr>
        </p:nvSpPr>
        <p:spPr>
          <a:xfrm>
            <a:off x="2038200" y="2931650"/>
            <a:ext cx="5067600" cy="9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5" name="Google Shape;615;p19"/>
          <p:cNvSpPr txBox="1"/>
          <p:nvPr>
            <p:ph hasCustomPrompt="1" idx="2" type="title"/>
          </p:nvPr>
        </p:nvSpPr>
        <p:spPr>
          <a:xfrm>
            <a:off x="3869100" y="1007550"/>
            <a:ext cx="1405800" cy="113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8000">
                <a:solidFill>
                  <a:schemeClr val="accent1"/>
                </a:solidFill>
                <a:latin typeface="Urbanist Black"/>
                <a:ea typeface="Urbanist Black"/>
                <a:cs typeface="Urbanist Black"/>
                <a:sym typeface="Urbanist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616" name="Google Shape;616;p19"/>
          <p:cNvGrpSpPr/>
          <p:nvPr/>
        </p:nvGrpSpPr>
        <p:grpSpPr>
          <a:xfrm>
            <a:off x="192014" y="4668020"/>
            <a:ext cx="1552657" cy="405488"/>
            <a:chOff x="375625" y="249700"/>
            <a:chExt cx="2219350" cy="579600"/>
          </a:xfrm>
        </p:grpSpPr>
        <p:sp>
          <p:nvSpPr>
            <p:cNvPr id="617" name="Google Shape;617;p1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9"/>
          <p:cNvGrpSpPr/>
          <p:nvPr/>
        </p:nvGrpSpPr>
        <p:grpSpPr>
          <a:xfrm>
            <a:off x="-787775" y="-596090"/>
            <a:ext cx="10935338" cy="6779465"/>
            <a:chOff x="-787775" y="-596090"/>
            <a:chExt cx="10935338" cy="6779465"/>
          </a:xfrm>
        </p:grpSpPr>
        <p:sp>
          <p:nvSpPr>
            <p:cNvPr id="642" name="Google Shape;642;p19"/>
            <p:cNvSpPr/>
            <p:nvPr/>
          </p:nvSpPr>
          <p:spPr>
            <a:xfrm>
              <a:off x="7406388" y="34007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787775" y="-596090"/>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44" name="Shape 644"/>
        <p:cNvGrpSpPr/>
        <p:nvPr/>
      </p:nvGrpSpPr>
      <p:grpSpPr>
        <a:xfrm>
          <a:off x="0" y="0"/>
          <a:ext cx="0" cy="0"/>
          <a:chOff x="0" y="0"/>
          <a:chExt cx="0" cy="0"/>
        </a:xfrm>
      </p:grpSpPr>
      <p:pic>
        <p:nvPicPr>
          <p:cNvPr id="645" name="Google Shape;645;p20"/>
          <p:cNvPicPr preferRelativeResize="0"/>
          <p:nvPr/>
        </p:nvPicPr>
        <p:blipFill rotWithShape="1">
          <a:blip r:embed="rId2">
            <a:alphaModFix amt="50000"/>
          </a:blip>
          <a:srcRect b="0" l="3367" r="3357" t="0"/>
          <a:stretch/>
        </p:blipFill>
        <p:spPr>
          <a:xfrm flipH="1">
            <a:off x="3" y="0"/>
            <a:ext cx="9143999" cy="5143500"/>
          </a:xfrm>
          <a:prstGeom prst="rect">
            <a:avLst/>
          </a:prstGeom>
          <a:noFill/>
          <a:ln>
            <a:noFill/>
          </a:ln>
        </p:spPr>
      </p:pic>
      <p:pic>
        <p:nvPicPr>
          <p:cNvPr id="646" name="Google Shape;646;p20"/>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47" name="Google Shape;647;p20"/>
          <p:cNvSpPr txBox="1"/>
          <p:nvPr>
            <p:ph type="title"/>
          </p:nvPr>
        </p:nvSpPr>
        <p:spPr>
          <a:xfrm>
            <a:off x="1268075" y="3043075"/>
            <a:ext cx="6852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48" name="Google Shape;648;p20"/>
          <p:cNvSpPr txBox="1"/>
          <p:nvPr>
            <p:ph idx="1" type="subTitle"/>
          </p:nvPr>
        </p:nvSpPr>
        <p:spPr>
          <a:xfrm>
            <a:off x="1268075" y="1126425"/>
            <a:ext cx="6852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49" name="Google Shape;649;p20"/>
          <p:cNvGrpSpPr/>
          <p:nvPr/>
        </p:nvGrpSpPr>
        <p:grpSpPr>
          <a:xfrm>
            <a:off x="-1368150" y="-1717099"/>
            <a:ext cx="12485551" cy="8552304"/>
            <a:chOff x="-1368150" y="-1717099"/>
            <a:chExt cx="12485551" cy="8552304"/>
          </a:xfrm>
        </p:grpSpPr>
        <p:sp>
          <p:nvSpPr>
            <p:cNvPr id="650" name="Google Shape;650;p20"/>
            <p:cNvSpPr/>
            <p:nvPr/>
          </p:nvSpPr>
          <p:spPr>
            <a:xfrm rot="-7860253">
              <a:off x="7770828" y="348863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1368150" y="-1717099"/>
              <a:ext cx="2952900" cy="29529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0"/>
          <p:cNvGrpSpPr/>
          <p:nvPr/>
        </p:nvGrpSpPr>
        <p:grpSpPr>
          <a:xfrm>
            <a:off x="7304164" y="196245"/>
            <a:ext cx="1552657" cy="405488"/>
            <a:chOff x="375625" y="249700"/>
            <a:chExt cx="2219350" cy="579600"/>
          </a:xfrm>
        </p:grpSpPr>
        <p:sp>
          <p:nvSpPr>
            <p:cNvPr id="653" name="Google Shape;653;p20"/>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20"/>
          <p:cNvSpPr/>
          <p:nvPr/>
        </p:nvSpPr>
        <p:spPr>
          <a:xfrm>
            <a:off x="-986250" y="3765688"/>
            <a:ext cx="2189102" cy="2222224"/>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pic>
        <p:nvPicPr>
          <p:cNvPr id="49" name="Google Shape;49;p3"/>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50" name="Google Shape;50;p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1" name="Google Shape;51;p3"/>
          <p:cNvSpPr txBox="1"/>
          <p:nvPr>
            <p:ph type="title"/>
          </p:nvPr>
        </p:nvSpPr>
        <p:spPr>
          <a:xfrm>
            <a:off x="2205725" y="2271525"/>
            <a:ext cx="50676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2" name="Google Shape;52;p3"/>
          <p:cNvSpPr txBox="1"/>
          <p:nvPr>
            <p:ph hasCustomPrompt="1" idx="2" type="title"/>
          </p:nvPr>
        </p:nvSpPr>
        <p:spPr>
          <a:xfrm>
            <a:off x="713225" y="879475"/>
            <a:ext cx="1405800" cy="113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8000">
                <a:solidFill>
                  <a:schemeClr val="accent1"/>
                </a:solidFill>
                <a:latin typeface="Urbanist Black"/>
                <a:ea typeface="Urbanist Black"/>
                <a:cs typeface="Urbanist Black"/>
                <a:sym typeface="Urbanist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53" name="Google Shape;53;p3"/>
          <p:cNvGrpSpPr/>
          <p:nvPr/>
        </p:nvGrpSpPr>
        <p:grpSpPr>
          <a:xfrm>
            <a:off x="7541289" y="4668020"/>
            <a:ext cx="1552657" cy="405488"/>
            <a:chOff x="375625" y="249700"/>
            <a:chExt cx="2219350" cy="579600"/>
          </a:xfrm>
        </p:grpSpPr>
        <p:sp>
          <p:nvSpPr>
            <p:cNvPr id="54" name="Google Shape;54;p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807575" y="-1109725"/>
            <a:ext cx="11016325" cy="7116084"/>
            <a:chOff x="-807575" y="-1109725"/>
            <a:chExt cx="11016325" cy="7116084"/>
          </a:xfrm>
        </p:grpSpPr>
        <p:sp>
          <p:nvSpPr>
            <p:cNvPr id="79" name="Google Shape;79;p3"/>
            <p:cNvSpPr/>
            <p:nvPr/>
          </p:nvSpPr>
          <p:spPr>
            <a:xfrm>
              <a:off x="7467575" y="-11097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07575" y="3735160"/>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78" name="Shape 678"/>
        <p:cNvGrpSpPr/>
        <p:nvPr/>
      </p:nvGrpSpPr>
      <p:grpSpPr>
        <a:xfrm>
          <a:off x="0" y="0"/>
          <a:ext cx="0" cy="0"/>
          <a:chOff x="0" y="0"/>
          <a:chExt cx="0" cy="0"/>
        </a:xfrm>
      </p:grpSpPr>
      <p:pic>
        <p:nvPicPr>
          <p:cNvPr id="679" name="Google Shape;679;p21"/>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680" name="Google Shape;680;p21"/>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81" name="Google Shape;681;p21"/>
          <p:cNvSpPr txBox="1"/>
          <p:nvPr>
            <p:ph type="title"/>
          </p:nvPr>
        </p:nvSpPr>
        <p:spPr>
          <a:xfrm>
            <a:off x="713225" y="1294425"/>
            <a:ext cx="3519600" cy="1502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2" name="Google Shape;682;p21"/>
          <p:cNvSpPr txBox="1"/>
          <p:nvPr>
            <p:ph idx="1" type="subTitle"/>
          </p:nvPr>
        </p:nvSpPr>
        <p:spPr>
          <a:xfrm>
            <a:off x="713225" y="2864450"/>
            <a:ext cx="3519600" cy="74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3" name="Google Shape;683;p21"/>
          <p:cNvSpPr/>
          <p:nvPr>
            <p:ph idx="2" type="pic"/>
          </p:nvPr>
        </p:nvSpPr>
        <p:spPr>
          <a:xfrm>
            <a:off x="5294625" y="357600"/>
            <a:ext cx="2727300" cy="41856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sp>
        <p:nvSpPr>
          <p:cNvPr id="684" name="Google Shape;684;p21"/>
          <p:cNvSpPr/>
          <p:nvPr/>
        </p:nvSpPr>
        <p:spPr>
          <a:xfrm>
            <a:off x="-896650" y="421914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1"/>
          <p:cNvGrpSpPr/>
          <p:nvPr/>
        </p:nvGrpSpPr>
        <p:grpSpPr>
          <a:xfrm>
            <a:off x="-585336" y="66658"/>
            <a:ext cx="1552657" cy="405488"/>
            <a:chOff x="375625" y="249700"/>
            <a:chExt cx="2219350" cy="579600"/>
          </a:xfrm>
        </p:grpSpPr>
        <p:sp>
          <p:nvSpPr>
            <p:cNvPr id="686" name="Google Shape;686;p21"/>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1"/>
          <p:cNvGrpSpPr/>
          <p:nvPr/>
        </p:nvGrpSpPr>
        <p:grpSpPr>
          <a:xfrm rot="-2555226">
            <a:off x="7491870" y="4272983"/>
            <a:ext cx="2650332" cy="1841412"/>
            <a:chOff x="7344096" y="-21948"/>
            <a:chExt cx="2046681" cy="1422004"/>
          </a:xfrm>
        </p:grpSpPr>
        <p:grpSp>
          <p:nvGrpSpPr>
            <p:cNvPr id="711" name="Google Shape;711;p21"/>
            <p:cNvGrpSpPr/>
            <p:nvPr/>
          </p:nvGrpSpPr>
          <p:grpSpPr>
            <a:xfrm rot="791721">
              <a:off x="7436386" y="177067"/>
              <a:ext cx="1862101" cy="1023975"/>
              <a:chOff x="6692982" y="3310455"/>
              <a:chExt cx="2352325" cy="1293550"/>
            </a:xfrm>
          </p:grpSpPr>
          <p:sp>
            <p:nvSpPr>
              <p:cNvPr id="712" name="Google Shape;712;p2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2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16" name="Shape 716"/>
        <p:cNvGrpSpPr/>
        <p:nvPr/>
      </p:nvGrpSpPr>
      <p:grpSpPr>
        <a:xfrm>
          <a:off x="0" y="0"/>
          <a:ext cx="0" cy="0"/>
          <a:chOff x="0" y="0"/>
          <a:chExt cx="0" cy="0"/>
        </a:xfrm>
      </p:grpSpPr>
      <p:pic>
        <p:nvPicPr>
          <p:cNvPr id="717" name="Google Shape;717;p22"/>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718" name="Google Shape;718;p22"/>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719" name="Google Shape;719;p22"/>
          <p:cNvSpPr txBox="1"/>
          <p:nvPr>
            <p:ph type="title"/>
          </p:nvPr>
        </p:nvSpPr>
        <p:spPr>
          <a:xfrm>
            <a:off x="720000" y="1637550"/>
            <a:ext cx="343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0" name="Google Shape;720;p22"/>
          <p:cNvSpPr txBox="1"/>
          <p:nvPr>
            <p:ph idx="1" type="subTitle"/>
          </p:nvPr>
        </p:nvSpPr>
        <p:spPr>
          <a:xfrm>
            <a:off x="720000" y="2700750"/>
            <a:ext cx="3432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21" name="Google Shape;721;p22"/>
          <p:cNvGrpSpPr/>
          <p:nvPr/>
        </p:nvGrpSpPr>
        <p:grpSpPr>
          <a:xfrm>
            <a:off x="-866300" y="-1043952"/>
            <a:ext cx="12026376" cy="8336582"/>
            <a:chOff x="-866300" y="-1043952"/>
            <a:chExt cx="12026376" cy="8336582"/>
          </a:xfrm>
        </p:grpSpPr>
        <p:sp>
          <p:nvSpPr>
            <p:cNvPr id="722" name="Google Shape;722;p22"/>
            <p:cNvSpPr/>
            <p:nvPr/>
          </p:nvSpPr>
          <p:spPr>
            <a:xfrm rot="-7860253">
              <a:off x="7813503" y="394605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2"/>
            <p:cNvSpPr/>
            <p:nvPr/>
          </p:nvSpPr>
          <p:spPr>
            <a:xfrm>
              <a:off x="-866300" y="-1043952"/>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2"/>
          <p:cNvGrpSpPr/>
          <p:nvPr/>
        </p:nvGrpSpPr>
        <p:grpSpPr>
          <a:xfrm>
            <a:off x="7746521" y="-237310"/>
            <a:ext cx="2046681" cy="1422004"/>
            <a:chOff x="7344096" y="-21948"/>
            <a:chExt cx="2046681" cy="1422004"/>
          </a:xfrm>
        </p:grpSpPr>
        <p:grpSp>
          <p:nvGrpSpPr>
            <p:cNvPr id="725" name="Google Shape;725;p22"/>
            <p:cNvGrpSpPr/>
            <p:nvPr/>
          </p:nvGrpSpPr>
          <p:grpSpPr>
            <a:xfrm rot="791721">
              <a:off x="7436386" y="177067"/>
              <a:ext cx="1862101" cy="1023975"/>
              <a:chOff x="6692982" y="3310455"/>
              <a:chExt cx="2352325" cy="1293550"/>
            </a:xfrm>
          </p:grpSpPr>
          <p:sp>
            <p:nvSpPr>
              <p:cNvPr id="726" name="Google Shape;726;p22"/>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22"/>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22"/>
          <p:cNvSpPr/>
          <p:nvPr/>
        </p:nvSpPr>
        <p:spPr>
          <a:xfrm>
            <a:off x="-1368150" y="37828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31" name="Shape 731"/>
        <p:cNvGrpSpPr/>
        <p:nvPr/>
      </p:nvGrpSpPr>
      <p:grpSpPr>
        <a:xfrm>
          <a:off x="0" y="0"/>
          <a:ext cx="0" cy="0"/>
          <a:chOff x="0" y="0"/>
          <a:chExt cx="0" cy="0"/>
        </a:xfrm>
      </p:grpSpPr>
      <p:pic>
        <p:nvPicPr>
          <p:cNvPr id="732" name="Google Shape;732;p23"/>
          <p:cNvPicPr preferRelativeResize="0"/>
          <p:nvPr/>
        </p:nvPicPr>
        <p:blipFill rotWithShape="1">
          <a:blip r:embed="rId2">
            <a:alphaModFix amt="50000"/>
          </a:blip>
          <a:srcRect b="0" l="3367" r="3357" t="0"/>
          <a:stretch/>
        </p:blipFill>
        <p:spPr>
          <a:xfrm rot="10800000">
            <a:off x="3" y="1"/>
            <a:ext cx="9143999" cy="5143500"/>
          </a:xfrm>
          <a:prstGeom prst="rect">
            <a:avLst/>
          </a:prstGeom>
          <a:noFill/>
          <a:ln>
            <a:noFill/>
          </a:ln>
        </p:spPr>
      </p:pic>
      <p:pic>
        <p:nvPicPr>
          <p:cNvPr id="733" name="Google Shape;733;p2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734" name="Google Shape;734;p23"/>
          <p:cNvSpPr txBox="1"/>
          <p:nvPr>
            <p:ph type="title"/>
          </p:nvPr>
        </p:nvSpPr>
        <p:spPr>
          <a:xfrm>
            <a:off x="5625824" y="1602000"/>
            <a:ext cx="28047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5" name="Google Shape;735;p23"/>
          <p:cNvSpPr txBox="1"/>
          <p:nvPr>
            <p:ph idx="1" type="subTitle"/>
          </p:nvPr>
        </p:nvSpPr>
        <p:spPr>
          <a:xfrm>
            <a:off x="5625958" y="2662800"/>
            <a:ext cx="28047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36" name="Google Shape;736;p23"/>
          <p:cNvGrpSpPr/>
          <p:nvPr/>
        </p:nvGrpSpPr>
        <p:grpSpPr>
          <a:xfrm>
            <a:off x="-687036" y="134020"/>
            <a:ext cx="10758857" cy="4945526"/>
            <a:chOff x="-687036" y="134020"/>
            <a:chExt cx="10758857" cy="4945526"/>
          </a:xfrm>
        </p:grpSpPr>
        <p:grpSp>
          <p:nvGrpSpPr>
            <p:cNvPr id="737" name="Google Shape;737;p23"/>
            <p:cNvGrpSpPr/>
            <p:nvPr/>
          </p:nvGrpSpPr>
          <p:grpSpPr>
            <a:xfrm>
              <a:off x="8519164" y="4674058"/>
              <a:ext cx="1552657" cy="405488"/>
              <a:chOff x="375625" y="249700"/>
              <a:chExt cx="2219350" cy="579600"/>
            </a:xfrm>
          </p:grpSpPr>
          <p:sp>
            <p:nvSpPr>
              <p:cNvPr id="738" name="Google Shape;738;p2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3"/>
            <p:cNvGrpSpPr/>
            <p:nvPr/>
          </p:nvGrpSpPr>
          <p:grpSpPr>
            <a:xfrm>
              <a:off x="-687036" y="134020"/>
              <a:ext cx="1552657" cy="405488"/>
              <a:chOff x="375625" y="249700"/>
              <a:chExt cx="2219350" cy="579600"/>
            </a:xfrm>
          </p:grpSpPr>
          <p:sp>
            <p:nvSpPr>
              <p:cNvPr id="763" name="Google Shape;763;p2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 name="Google Shape;787;p23"/>
          <p:cNvGrpSpPr/>
          <p:nvPr/>
        </p:nvGrpSpPr>
        <p:grpSpPr>
          <a:xfrm>
            <a:off x="-1319767" y="-237310"/>
            <a:ext cx="11112969" cy="6359248"/>
            <a:chOff x="-1319767" y="-237310"/>
            <a:chExt cx="11112969" cy="6359248"/>
          </a:xfrm>
        </p:grpSpPr>
        <p:grpSp>
          <p:nvGrpSpPr>
            <p:cNvPr id="788" name="Google Shape;788;p23"/>
            <p:cNvGrpSpPr/>
            <p:nvPr/>
          </p:nvGrpSpPr>
          <p:grpSpPr>
            <a:xfrm>
              <a:off x="7746521" y="-237310"/>
              <a:ext cx="2046681" cy="1422004"/>
              <a:chOff x="7344096" y="-21948"/>
              <a:chExt cx="2046681" cy="1422004"/>
            </a:xfrm>
          </p:grpSpPr>
          <p:grpSp>
            <p:nvGrpSpPr>
              <p:cNvPr id="789" name="Google Shape;789;p23"/>
              <p:cNvGrpSpPr/>
              <p:nvPr/>
            </p:nvGrpSpPr>
            <p:grpSpPr>
              <a:xfrm rot="791721">
                <a:off x="7436386" y="177067"/>
                <a:ext cx="1862101" cy="1023975"/>
                <a:chOff x="6692982" y="3310455"/>
                <a:chExt cx="2352325" cy="1293550"/>
              </a:xfrm>
            </p:grpSpPr>
            <p:sp>
              <p:nvSpPr>
                <p:cNvPr id="790" name="Google Shape;790;p2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2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3"/>
            <p:cNvGrpSpPr/>
            <p:nvPr/>
          </p:nvGrpSpPr>
          <p:grpSpPr>
            <a:xfrm>
              <a:off x="-1319767" y="4027753"/>
              <a:ext cx="3014148" cy="2094185"/>
              <a:chOff x="7344096" y="-21948"/>
              <a:chExt cx="2046681" cy="1422004"/>
            </a:xfrm>
          </p:grpSpPr>
          <p:grpSp>
            <p:nvGrpSpPr>
              <p:cNvPr id="795" name="Google Shape;795;p23"/>
              <p:cNvGrpSpPr/>
              <p:nvPr/>
            </p:nvGrpSpPr>
            <p:grpSpPr>
              <a:xfrm rot="791721">
                <a:off x="7436386" y="177067"/>
                <a:ext cx="1862101" cy="1023975"/>
                <a:chOff x="6692982" y="3310455"/>
                <a:chExt cx="2352325" cy="1293550"/>
              </a:xfrm>
            </p:grpSpPr>
            <p:sp>
              <p:nvSpPr>
                <p:cNvPr id="796" name="Google Shape;796;p2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2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00" name="Shape 800"/>
        <p:cNvGrpSpPr/>
        <p:nvPr/>
      </p:nvGrpSpPr>
      <p:grpSpPr>
        <a:xfrm>
          <a:off x="0" y="0"/>
          <a:ext cx="0" cy="0"/>
          <a:chOff x="0" y="0"/>
          <a:chExt cx="0" cy="0"/>
        </a:xfrm>
      </p:grpSpPr>
      <p:pic>
        <p:nvPicPr>
          <p:cNvPr id="801" name="Google Shape;801;p24"/>
          <p:cNvPicPr preferRelativeResize="0"/>
          <p:nvPr/>
        </p:nvPicPr>
        <p:blipFill rotWithShape="1">
          <a:blip r:embed="rId2">
            <a:alphaModFix amt="50000"/>
          </a:blip>
          <a:srcRect b="0" l="3367" r="3357" t="0"/>
          <a:stretch/>
        </p:blipFill>
        <p:spPr>
          <a:xfrm>
            <a:off x="0" y="1"/>
            <a:ext cx="9143999" cy="5143500"/>
          </a:xfrm>
          <a:prstGeom prst="rect">
            <a:avLst/>
          </a:prstGeom>
          <a:noFill/>
          <a:ln>
            <a:noFill/>
          </a:ln>
        </p:spPr>
      </p:pic>
      <p:grpSp>
        <p:nvGrpSpPr>
          <p:cNvPr id="802" name="Google Shape;802;p24"/>
          <p:cNvGrpSpPr/>
          <p:nvPr/>
        </p:nvGrpSpPr>
        <p:grpSpPr>
          <a:xfrm>
            <a:off x="-968717" y="-459623"/>
            <a:ext cx="10772681" cy="4989154"/>
            <a:chOff x="-968717" y="-459623"/>
            <a:chExt cx="10772681" cy="4989154"/>
          </a:xfrm>
        </p:grpSpPr>
        <p:grpSp>
          <p:nvGrpSpPr>
            <p:cNvPr id="803" name="Google Shape;803;p24"/>
            <p:cNvGrpSpPr/>
            <p:nvPr/>
          </p:nvGrpSpPr>
          <p:grpSpPr>
            <a:xfrm>
              <a:off x="7757283" y="-459623"/>
              <a:ext cx="2046681" cy="1422004"/>
              <a:chOff x="7344096" y="-21948"/>
              <a:chExt cx="2046681" cy="1422004"/>
            </a:xfrm>
          </p:grpSpPr>
          <p:grpSp>
            <p:nvGrpSpPr>
              <p:cNvPr id="804" name="Google Shape;804;p24"/>
              <p:cNvGrpSpPr/>
              <p:nvPr/>
            </p:nvGrpSpPr>
            <p:grpSpPr>
              <a:xfrm rot="791721">
                <a:off x="7436386" y="177067"/>
                <a:ext cx="1862101" cy="1023975"/>
                <a:chOff x="6692982" y="3310455"/>
                <a:chExt cx="2352325" cy="1293550"/>
              </a:xfrm>
            </p:grpSpPr>
            <p:sp>
              <p:nvSpPr>
                <p:cNvPr id="805" name="Google Shape;805;p24"/>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24"/>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4"/>
            <p:cNvGrpSpPr/>
            <p:nvPr/>
          </p:nvGrpSpPr>
          <p:grpSpPr>
            <a:xfrm>
              <a:off x="-968717" y="3107527"/>
              <a:ext cx="2046681" cy="1422004"/>
              <a:chOff x="7344096" y="-21948"/>
              <a:chExt cx="2046681" cy="1422004"/>
            </a:xfrm>
          </p:grpSpPr>
          <p:grpSp>
            <p:nvGrpSpPr>
              <p:cNvPr id="810" name="Google Shape;810;p24"/>
              <p:cNvGrpSpPr/>
              <p:nvPr/>
            </p:nvGrpSpPr>
            <p:grpSpPr>
              <a:xfrm rot="791721">
                <a:off x="7436386" y="177067"/>
                <a:ext cx="1862101" cy="1023975"/>
                <a:chOff x="6692982" y="3310455"/>
                <a:chExt cx="2352325" cy="1293550"/>
              </a:xfrm>
            </p:grpSpPr>
            <p:sp>
              <p:nvSpPr>
                <p:cNvPr id="811" name="Google Shape;811;p24"/>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24"/>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15" name="Google Shape;815;p2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16" name="Google Shape;81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7" name="Google Shape;817;p24"/>
          <p:cNvSpPr txBox="1"/>
          <p:nvPr>
            <p:ph idx="1" type="subTitle"/>
          </p:nvPr>
        </p:nvSpPr>
        <p:spPr>
          <a:xfrm>
            <a:off x="5012643" y="2367525"/>
            <a:ext cx="24609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8" name="Google Shape;818;p24"/>
          <p:cNvSpPr txBox="1"/>
          <p:nvPr>
            <p:ph idx="2" type="subTitle"/>
          </p:nvPr>
        </p:nvSpPr>
        <p:spPr>
          <a:xfrm>
            <a:off x="1670457" y="2367525"/>
            <a:ext cx="24609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9" name="Google Shape;819;p24"/>
          <p:cNvSpPr txBox="1"/>
          <p:nvPr>
            <p:ph idx="3" type="subTitle"/>
          </p:nvPr>
        </p:nvSpPr>
        <p:spPr>
          <a:xfrm>
            <a:off x="1670457" y="1808625"/>
            <a:ext cx="2460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0" name="Google Shape;820;p24"/>
          <p:cNvSpPr txBox="1"/>
          <p:nvPr>
            <p:ph idx="4" type="subTitle"/>
          </p:nvPr>
        </p:nvSpPr>
        <p:spPr>
          <a:xfrm>
            <a:off x="5012643" y="1808625"/>
            <a:ext cx="2460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1" name="Google Shape;821;p24"/>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7586115" y="3561232"/>
            <a:ext cx="2559709" cy="259843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23" name="Shape 823"/>
        <p:cNvGrpSpPr/>
        <p:nvPr/>
      </p:nvGrpSpPr>
      <p:grpSpPr>
        <a:xfrm>
          <a:off x="0" y="0"/>
          <a:ext cx="0" cy="0"/>
          <a:chOff x="0" y="0"/>
          <a:chExt cx="0" cy="0"/>
        </a:xfrm>
      </p:grpSpPr>
      <p:pic>
        <p:nvPicPr>
          <p:cNvPr id="824" name="Google Shape;824;p25"/>
          <p:cNvPicPr preferRelativeResize="0"/>
          <p:nvPr/>
        </p:nvPicPr>
        <p:blipFill rotWithShape="1">
          <a:blip r:embed="rId2">
            <a:alphaModFix amt="30000"/>
          </a:blip>
          <a:srcRect b="0" l="3367" r="3357" t="0"/>
          <a:stretch/>
        </p:blipFill>
        <p:spPr>
          <a:xfrm rot="10800000">
            <a:off x="3" y="1"/>
            <a:ext cx="9143999" cy="5143500"/>
          </a:xfrm>
          <a:prstGeom prst="rect">
            <a:avLst/>
          </a:prstGeom>
          <a:noFill/>
          <a:ln>
            <a:noFill/>
          </a:ln>
        </p:spPr>
      </p:pic>
      <p:pic>
        <p:nvPicPr>
          <p:cNvPr id="825" name="Google Shape;825;p2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26" name="Google Shape;82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7" name="Google Shape;827;p25"/>
          <p:cNvSpPr txBox="1"/>
          <p:nvPr>
            <p:ph idx="1" type="subTitle"/>
          </p:nvPr>
        </p:nvSpPr>
        <p:spPr>
          <a:xfrm>
            <a:off x="2387875" y="3278000"/>
            <a:ext cx="5814300" cy="132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8" name="Google Shape;828;p25"/>
          <p:cNvSpPr txBox="1"/>
          <p:nvPr>
            <p:ph idx="2" type="subTitle"/>
          </p:nvPr>
        </p:nvSpPr>
        <p:spPr>
          <a:xfrm>
            <a:off x="964075" y="1484850"/>
            <a:ext cx="5814300" cy="1326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9" name="Google Shape;829;p2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25"/>
          <p:cNvGrpSpPr/>
          <p:nvPr/>
        </p:nvGrpSpPr>
        <p:grpSpPr>
          <a:xfrm>
            <a:off x="7757283" y="-459623"/>
            <a:ext cx="2046681" cy="1422004"/>
            <a:chOff x="7344096" y="-21948"/>
            <a:chExt cx="2046681" cy="1422004"/>
          </a:xfrm>
        </p:grpSpPr>
        <p:grpSp>
          <p:nvGrpSpPr>
            <p:cNvPr id="831" name="Google Shape;831;p25"/>
            <p:cNvGrpSpPr/>
            <p:nvPr/>
          </p:nvGrpSpPr>
          <p:grpSpPr>
            <a:xfrm rot="791721">
              <a:off x="7436386" y="177067"/>
              <a:ext cx="1862101" cy="1023975"/>
              <a:chOff x="6692982" y="3310455"/>
              <a:chExt cx="2352325" cy="1293550"/>
            </a:xfrm>
          </p:grpSpPr>
          <p:sp>
            <p:nvSpPr>
              <p:cNvPr id="832" name="Google Shape;832;p25"/>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25"/>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5"/>
          <p:cNvGrpSpPr/>
          <p:nvPr/>
        </p:nvGrpSpPr>
        <p:grpSpPr>
          <a:xfrm>
            <a:off x="-224311" y="4668020"/>
            <a:ext cx="1552657" cy="405488"/>
            <a:chOff x="375625" y="249700"/>
            <a:chExt cx="2219350" cy="579600"/>
          </a:xfrm>
        </p:grpSpPr>
        <p:sp>
          <p:nvSpPr>
            <p:cNvPr id="837" name="Google Shape;837;p2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1" name="Shape 861"/>
        <p:cNvGrpSpPr/>
        <p:nvPr/>
      </p:nvGrpSpPr>
      <p:grpSpPr>
        <a:xfrm>
          <a:off x="0" y="0"/>
          <a:ext cx="0" cy="0"/>
          <a:chOff x="0" y="0"/>
          <a:chExt cx="0" cy="0"/>
        </a:xfrm>
      </p:grpSpPr>
      <p:pic>
        <p:nvPicPr>
          <p:cNvPr id="862" name="Google Shape;862;p26"/>
          <p:cNvPicPr preferRelativeResize="0"/>
          <p:nvPr/>
        </p:nvPicPr>
        <p:blipFill rotWithShape="1">
          <a:blip r:embed="rId2">
            <a:alphaModFix amt="30000"/>
          </a:blip>
          <a:srcRect b="0" l="3367" r="3357" t="0"/>
          <a:stretch/>
        </p:blipFill>
        <p:spPr>
          <a:xfrm>
            <a:off x="0" y="0"/>
            <a:ext cx="9143999" cy="5143500"/>
          </a:xfrm>
          <a:prstGeom prst="rect">
            <a:avLst/>
          </a:prstGeom>
          <a:noFill/>
          <a:ln>
            <a:noFill/>
          </a:ln>
        </p:spPr>
      </p:pic>
      <p:pic>
        <p:nvPicPr>
          <p:cNvPr id="863" name="Google Shape;863;p2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64" name="Google Shape;86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5" name="Google Shape;865;p26"/>
          <p:cNvSpPr txBox="1"/>
          <p:nvPr>
            <p:ph idx="1" type="subTitle"/>
          </p:nvPr>
        </p:nvSpPr>
        <p:spPr>
          <a:xfrm>
            <a:off x="798150" y="2671352"/>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6" name="Google Shape;866;p26"/>
          <p:cNvSpPr txBox="1"/>
          <p:nvPr>
            <p:ph idx="2" type="subTitle"/>
          </p:nvPr>
        </p:nvSpPr>
        <p:spPr>
          <a:xfrm>
            <a:off x="3374850" y="2671351"/>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7" name="Google Shape;867;p26"/>
          <p:cNvSpPr txBox="1"/>
          <p:nvPr>
            <p:ph idx="3" type="subTitle"/>
          </p:nvPr>
        </p:nvSpPr>
        <p:spPr>
          <a:xfrm>
            <a:off x="5951550" y="2671354"/>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8" name="Google Shape;868;p26"/>
          <p:cNvSpPr txBox="1"/>
          <p:nvPr>
            <p:ph idx="4" type="subTitle"/>
          </p:nvPr>
        </p:nvSpPr>
        <p:spPr>
          <a:xfrm>
            <a:off x="7981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9" name="Google Shape;869;p26"/>
          <p:cNvSpPr txBox="1"/>
          <p:nvPr>
            <p:ph idx="5" type="subTitle"/>
          </p:nvPr>
        </p:nvSpPr>
        <p:spPr>
          <a:xfrm>
            <a:off x="33748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0" name="Google Shape;870;p26"/>
          <p:cNvSpPr txBox="1"/>
          <p:nvPr>
            <p:ph idx="6" type="subTitle"/>
          </p:nvPr>
        </p:nvSpPr>
        <p:spPr>
          <a:xfrm>
            <a:off x="59515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71" name="Google Shape;871;p26"/>
          <p:cNvGrpSpPr/>
          <p:nvPr/>
        </p:nvGrpSpPr>
        <p:grpSpPr>
          <a:xfrm>
            <a:off x="8083126" y="4668020"/>
            <a:ext cx="1552657" cy="405488"/>
            <a:chOff x="375625" y="249700"/>
            <a:chExt cx="2219350" cy="579600"/>
          </a:xfrm>
        </p:grpSpPr>
        <p:sp>
          <p:nvSpPr>
            <p:cNvPr id="872" name="Google Shape;872;p2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26"/>
          <p:cNvGrpSpPr/>
          <p:nvPr/>
        </p:nvGrpSpPr>
        <p:grpSpPr>
          <a:xfrm>
            <a:off x="-1335850" y="-1355925"/>
            <a:ext cx="11758025" cy="7969725"/>
            <a:chOff x="-1335850" y="-1355925"/>
            <a:chExt cx="11758025" cy="7969725"/>
          </a:xfrm>
        </p:grpSpPr>
        <p:sp>
          <p:nvSpPr>
            <p:cNvPr id="897" name="Google Shape;897;p26"/>
            <p:cNvSpPr/>
            <p:nvPr/>
          </p:nvSpPr>
          <p:spPr>
            <a:xfrm>
              <a:off x="7681000" y="-13559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1335850" y="38311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2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00" name="Shape 900"/>
        <p:cNvGrpSpPr/>
        <p:nvPr/>
      </p:nvGrpSpPr>
      <p:grpSpPr>
        <a:xfrm>
          <a:off x="0" y="0"/>
          <a:ext cx="0" cy="0"/>
          <a:chOff x="0" y="0"/>
          <a:chExt cx="0" cy="0"/>
        </a:xfrm>
      </p:grpSpPr>
      <p:pic>
        <p:nvPicPr>
          <p:cNvPr id="901" name="Google Shape;901;p27"/>
          <p:cNvPicPr preferRelativeResize="0"/>
          <p:nvPr/>
        </p:nvPicPr>
        <p:blipFill rotWithShape="1">
          <a:blip r:embed="rId2">
            <a:alphaModFix amt="50000"/>
          </a:blip>
          <a:srcRect b="0" l="3367" r="3357" t="0"/>
          <a:stretch/>
        </p:blipFill>
        <p:spPr>
          <a:xfrm>
            <a:off x="0" y="1"/>
            <a:ext cx="9143999" cy="5143500"/>
          </a:xfrm>
          <a:prstGeom prst="rect">
            <a:avLst/>
          </a:prstGeom>
          <a:noFill/>
          <a:ln>
            <a:noFill/>
          </a:ln>
        </p:spPr>
      </p:pic>
      <p:pic>
        <p:nvPicPr>
          <p:cNvPr id="902" name="Google Shape;902;p2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903" name="Google Shape;90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4" name="Google Shape;904;p27"/>
          <p:cNvSpPr txBox="1"/>
          <p:nvPr>
            <p:ph idx="1" type="subTitle"/>
          </p:nvPr>
        </p:nvSpPr>
        <p:spPr>
          <a:xfrm>
            <a:off x="1339275" y="1810800"/>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5" name="Google Shape;905;p27"/>
          <p:cNvSpPr txBox="1"/>
          <p:nvPr>
            <p:ph idx="2" type="subTitle"/>
          </p:nvPr>
        </p:nvSpPr>
        <p:spPr>
          <a:xfrm>
            <a:off x="5165829" y="1810800"/>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6" name="Google Shape;906;p27"/>
          <p:cNvSpPr txBox="1"/>
          <p:nvPr>
            <p:ph idx="3" type="subTitle"/>
          </p:nvPr>
        </p:nvSpPr>
        <p:spPr>
          <a:xfrm>
            <a:off x="1339275" y="3471375"/>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7" name="Google Shape;907;p27"/>
          <p:cNvSpPr txBox="1"/>
          <p:nvPr>
            <p:ph idx="4" type="subTitle"/>
          </p:nvPr>
        </p:nvSpPr>
        <p:spPr>
          <a:xfrm>
            <a:off x="5165829" y="3471375"/>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8" name="Google Shape;908;p27"/>
          <p:cNvSpPr txBox="1"/>
          <p:nvPr>
            <p:ph idx="5" type="subTitle"/>
          </p:nvPr>
        </p:nvSpPr>
        <p:spPr>
          <a:xfrm>
            <a:off x="1339275" y="1433621"/>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9" name="Google Shape;909;p27"/>
          <p:cNvSpPr txBox="1"/>
          <p:nvPr>
            <p:ph idx="6" type="subTitle"/>
          </p:nvPr>
        </p:nvSpPr>
        <p:spPr>
          <a:xfrm>
            <a:off x="1339275" y="3092974"/>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10" name="Google Shape;910;p27"/>
          <p:cNvSpPr txBox="1"/>
          <p:nvPr>
            <p:ph idx="7" type="subTitle"/>
          </p:nvPr>
        </p:nvSpPr>
        <p:spPr>
          <a:xfrm>
            <a:off x="5165800" y="1433621"/>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11" name="Google Shape;911;p27"/>
          <p:cNvSpPr txBox="1"/>
          <p:nvPr>
            <p:ph idx="8" type="subTitle"/>
          </p:nvPr>
        </p:nvSpPr>
        <p:spPr>
          <a:xfrm>
            <a:off x="5165800" y="3092974"/>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912" name="Google Shape;912;p27"/>
          <p:cNvGrpSpPr/>
          <p:nvPr/>
        </p:nvGrpSpPr>
        <p:grpSpPr>
          <a:xfrm>
            <a:off x="-951654" y="-884749"/>
            <a:ext cx="10340619" cy="6028243"/>
            <a:chOff x="-951654" y="-884749"/>
            <a:chExt cx="10340619" cy="6028243"/>
          </a:xfrm>
        </p:grpSpPr>
        <p:grpSp>
          <p:nvGrpSpPr>
            <p:cNvPr id="913" name="Google Shape;913;p27"/>
            <p:cNvGrpSpPr/>
            <p:nvPr/>
          </p:nvGrpSpPr>
          <p:grpSpPr>
            <a:xfrm>
              <a:off x="-951654" y="3721490"/>
              <a:ext cx="2046681" cy="1422004"/>
              <a:chOff x="7344096" y="-21948"/>
              <a:chExt cx="2046681" cy="1422004"/>
            </a:xfrm>
          </p:grpSpPr>
          <p:grpSp>
            <p:nvGrpSpPr>
              <p:cNvPr id="914" name="Google Shape;914;p27"/>
              <p:cNvGrpSpPr/>
              <p:nvPr/>
            </p:nvGrpSpPr>
            <p:grpSpPr>
              <a:xfrm rot="791721">
                <a:off x="7436386" y="177067"/>
                <a:ext cx="1862101" cy="1023975"/>
                <a:chOff x="6692982" y="3310455"/>
                <a:chExt cx="2352325" cy="1293550"/>
              </a:xfrm>
            </p:grpSpPr>
            <p:sp>
              <p:nvSpPr>
                <p:cNvPr id="915" name="Google Shape;915;p2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7"/>
            <p:cNvGrpSpPr/>
            <p:nvPr/>
          </p:nvGrpSpPr>
          <p:grpSpPr>
            <a:xfrm>
              <a:off x="6835321" y="-884749"/>
              <a:ext cx="2553644" cy="1774235"/>
              <a:chOff x="7344096" y="-21948"/>
              <a:chExt cx="2046681" cy="1422004"/>
            </a:xfrm>
          </p:grpSpPr>
          <p:grpSp>
            <p:nvGrpSpPr>
              <p:cNvPr id="920" name="Google Shape;920;p27"/>
              <p:cNvGrpSpPr/>
              <p:nvPr/>
            </p:nvGrpSpPr>
            <p:grpSpPr>
              <a:xfrm rot="791721">
                <a:off x="7436386" y="177067"/>
                <a:ext cx="1862101" cy="1023975"/>
                <a:chOff x="6692982" y="3310455"/>
                <a:chExt cx="2352325" cy="1293550"/>
              </a:xfrm>
            </p:grpSpPr>
            <p:sp>
              <p:nvSpPr>
                <p:cNvPr id="921" name="Google Shape;921;p2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2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5" name="Google Shape;925;p2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26" name="Shape 926"/>
        <p:cNvGrpSpPr/>
        <p:nvPr/>
      </p:nvGrpSpPr>
      <p:grpSpPr>
        <a:xfrm>
          <a:off x="0" y="0"/>
          <a:ext cx="0" cy="0"/>
          <a:chOff x="0" y="0"/>
          <a:chExt cx="0" cy="0"/>
        </a:xfrm>
      </p:grpSpPr>
      <p:pic>
        <p:nvPicPr>
          <p:cNvPr id="927" name="Google Shape;927;p28"/>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928" name="Google Shape;928;p28"/>
          <p:cNvPicPr preferRelativeResize="0"/>
          <p:nvPr/>
        </p:nvPicPr>
        <p:blipFill rotWithShape="1">
          <a:blip r:embed="rId3">
            <a:alphaModFix amt="50000"/>
          </a:blip>
          <a:srcRect b="0" l="3367" r="3357" t="0"/>
          <a:stretch/>
        </p:blipFill>
        <p:spPr>
          <a:xfrm flipH="1" rot="10800000">
            <a:off x="0" y="0"/>
            <a:ext cx="9143999" cy="5143500"/>
          </a:xfrm>
          <a:prstGeom prst="rect">
            <a:avLst/>
          </a:prstGeom>
          <a:noFill/>
          <a:ln>
            <a:noFill/>
          </a:ln>
        </p:spPr>
      </p:pic>
      <p:sp>
        <p:nvSpPr>
          <p:cNvPr id="929" name="Google Shape;92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0" name="Google Shape;930;p28"/>
          <p:cNvSpPr txBox="1"/>
          <p:nvPr>
            <p:ph idx="1" type="subTitle"/>
          </p:nvPr>
        </p:nvSpPr>
        <p:spPr>
          <a:xfrm>
            <a:off x="720000" y="1710172"/>
            <a:ext cx="2213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1" name="Google Shape;931;p28"/>
          <p:cNvSpPr txBox="1"/>
          <p:nvPr>
            <p:ph idx="2" type="subTitle"/>
          </p:nvPr>
        </p:nvSpPr>
        <p:spPr>
          <a:xfrm>
            <a:off x="3461338" y="171017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2" name="Google Shape;932;p28"/>
          <p:cNvSpPr txBox="1"/>
          <p:nvPr>
            <p:ph idx="3" type="subTitle"/>
          </p:nvPr>
        </p:nvSpPr>
        <p:spPr>
          <a:xfrm>
            <a:off x="720238" y="3516651"/>
            <a:ext cx="2213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3" name="Google Shape;933;p28"/>
          <p:cNvSpPr txBox="1"/>
          <p:nvPr>
            <p:ph idx="4" type="subTitle"/>
          </p:nvPr>
        </p:nvSpPr>
        <p:spPr>
          <a:xfrm>
            <a:off x="3461338" y="351665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4" name="Google Shape;934;p28"/>
          <p:cNvSpPr txBox="1"/>
          <p:nvPr>
            <p:ph idx="5" type="subTitle"/>
          </p:nvPr>
        </p:nvSpPr>
        <p:spPr>
          <a:xfrm>
            <a:off x="6202312" y="1710172"/>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5" name="Google Shape;935;p28"/>
          <p:cNvSpPr txBox="1"/>
          <p:nvPr>
            <p:ph idx="6" type="subTitle"/>
          </p:nvPr>
        </p:nvSpPr>
        <p:spPr>
          <a:xfrm>
            <a:off x="6202312" y="351665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6" name="Google Shape;936;p28"/>
          <p:cNvSpPr txBox="1"/>
          <p:nvPr>
            <p:ph idx="7" type="subTitle"/>
          </p:nvPr>
        </p:nvSpPr>
        <p:spPr>
          <a:xfrm>
            <a:off x="724353" y="1336275"/>
            <a:ext cx="220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7" name="Google Shape;937;p28"/>
          <p:cNvSpPr txBox="1"/>
          <p:nvPr>
            <p:ph idx="8" type="subTitle"/>
          </p:nvPr>
        </p:nvSpPr>
        <p:spPr>
          <a:xfrm>
            <a:off x="3465465" y="1336275"/>
            <a:ext cx="2213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8" name="Google Shape;938;p28"/>
          <p:cNvSpPr txBox="1"/>
          <p:nvPr>
            <p:ph idx="9" type="subTitle"/>
          </p:nvPr>
        </p:nvSpPr>
        <p:spPr>
          <a:xfrm>
            <a:off x="6206436" y="1336275"/>
            <a:ext cx="221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9" name="Google Shape;939;p28"/>
          <p:cNvSpPr txBox="1"/>
          <p:nvPr>
            <p:ph idx="13" type="subTitle"/>
          </p:nvPr>
        </p:nvSpPr>
        <p:spPr>
          <a:xfrm>
            <a:off x="724353" y="3139553"/>
            <a:ext cx="220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0" name="Google Shape;940;p28"/>
          <p:cNvSpPr txBox="1"/>
          <p:nvPr>
            <p:ph idx="14" type="subTitle"/>
          </p:nvPr>
        </p:nvSpPr>
        <p:spPr>
          <a:xfrm>
            <a:off x="3465465" y="3139553"/>
            <a:ext cx="2213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1" name="Google Shape;941;p28"/>
          <p:cNvSpPr txBox="1"/>
          <p:nvPr>
            <p:ph idx="15" type="subTitle"/>
          </p:nvPr>
        </p:nvSpPr>
        <p:spPr>
          <a:xfrm>
            <a:off x="6206436" y="3139553"/>
            <a:ext cx="221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2" name="Google Shape;942;p28"/>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28"/>
          <p:cNvGrpSpPr/>
          <p:nvPr/>
        </p:nvGrpSpPr>
        <p:grpSpPr>
          <a:xfrm>
            <a:off x="-1026375" y="-1602027"/>
            <a:ext cx="12433601" cy="8981507"/>
            <a:chOff x="-1026375" y="-1602027"/>
            <a:chExt cx="12433601" cy="8981507"/>
          </a:xfrm>
        </p:grpSpPr>
        <p:sp>
          <p:nvSpPr>
            <p:cNvPr id="944" name="Google Shape;944;p28"/>
            <p:cNvSpPr/>
            <p:nvPr/>
          </p:nvSpPr>
          <p:spPr>
            <a:xfrm rot="-7860253">
              <a:off x="8060653" y="403290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1026375" y="-160202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28"/>
          <p:cNvGrpSpPr/>
          <p:nvPr/>
        </p:nvGrpSpPr>
        <p:grpSpPr>
          <a:xfrm>
            <a:off x="-823625" y="-774275"/>
            <a:ext cx="10971287" cy="6987511"/>
            <a:chOff x="-823625" y="-774275"/>
            <a:chExt cx="10971287" cy="6987511"/>
          </a:xfrm>
        </p:grpSpPr>
        <p:sp>
          <p:nvSpPr>
            <p:cNvPr id="947" name="Google Shape;947;p28"/>
            <p:cNvSpPr/>
            <p:nvPr/>
          </p:nvSpPr>
          <p:spPr>
            <a:xfrm>
              <a:off x="-823625" y="4254250"/>
              <a:ext cx="1929787" cy="19589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8217875" y="-774275"/>
              <a:ext cx="1929787" cy="19589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9" name="Shape 949"/>
        <p:cNvGrpSpPr/>
        <p:nvPr/>
      </p:nvGrpSpPr>
      <p:grpSpPr>
        <a:xfrm>
          <a:off x="0" y="0"/>
          <a:ext cx="0" cy="0"/>
          <a:chOff x="0" y="0"/>
          <a:chExt cx="0" cy="0"/>
        </a:xfrm>
      </p:grpSpPr>
      <p:pic>
        <p:nvPicPr>
          <p:cNvPr id="950" name="Google Shape;950;p29"/>
          <p:cNvPicPr preferRelativeResize="0"/>
          <p:nvPr/>
        </p:nvPicPr>
        <p:blipFill rotWithShape="1">
          <a:blip r:embed="rId2">
            <a:alphaModFix amt="50000"/>
          </a:blip>
          <a:srcRect b="0" l="3367" r="3357" t="0"/>
          <a:stretch/>
        </p:blipFill>
        <p:spPr>
          <a:xfrm flipH="1" rot="10800000">
            <a:off x="0" y="0"/>
            <a:ext cx="9143999" cy="5143500"/>
          </a:xfrm>
          <a:prstGeom prst="rect">
            <a:avLst/>
          </a:prstGeom>
          <a:noFill/>
          <a:ln>
            <a:noFill/>
          </a:ln>
        </p:spPr>
      </p:pic>
      <p:pic>
        <p:nvPicPr>
          <p:cNvPr id="951" name="Google Shape;951;p2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952" name="Google Shape;952;p29"/>
          <p:cNvSpPr txBox="1"/>
          <p:nvPr>
            <p:ph hasCustomPrompt="1" type="title"/>
          </p:nvPr>
        </p:nvSpPr>
        <p:spPr>
          <a:xfrm>
            <a:off x="1255025" y="552100"/>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3" name="Google Shape;953;p29"/>
          <p:cNvSpPr txBox="1"/>
          <p:nvPr>
            <p:ph idx="1" type="subTitle"/>
          </p:nvPr>
        </p:nvSpPr>
        <p:spPr>
          <a:xfrm>
            <a:off x="1255025" y="1308240"/>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4" name="Google Shape;954;p29"/>
          <p:cNvSpPr txBox="1"/>
          <p:nvPr>
            <p:ph hasCustomPrompt="1" idx="2" type="title"/>
          </p:nvPr>
        </p:nvSpPr>
        <p:spPr>
          <a:xfrm>
            <a:off x="1255025" y="1894279"/>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5" name="Google Shape;955;p29"/>
          <p:cNvSpPr txBox="1"/>
          <p:nvPr>
            <p:ph idx="3" type="subTitle"/>
          </p:nvPr>
        </p:nvSpPr>
        <p:spPr>
          <a:xfrm>
            <a:off x="1255025" y="2650419"/>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6" name="Google Shape;956;p29"/>
          <p:cNvSpPr txBox="1"/>
          <p:nvPr>
            <p:ph hasCustomPrompt="1" idx="4" type="title"/>
          </p:nvPr>
        </p:nvSpPr>
        <p:spPr>
          <a:xfrm>
            <a:off x="1255025" y="3236458"/>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7" name="Google Shape;957;p29"/>
          <p:cNvSpPr txBox="1"/>
          <p:nvPr>
            <p:ph idx="5" type="subTitle"/>
          </p:nvPr>
        </p:nvSpPr>
        <p:spPr>
          <a:xfrm>
            <a:off x="1255025" y="3992598"/>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8" name="Google Shape;958;p29"/>
          <p:cNvSpPr/>
          <p:nvPr>
            <p:ph idx="6" type="pic"/>
          </p:nvPr>
        </p:nvSpPr>
        <p:spPr>
          <a:xfrm>
            <a:off x="5951825" y="539500"/>
            <a:ext cx="2613600" cy="46041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grpSp>
        <p:nvGrpSpPr>
          <p:cNvPr id="959" name="Google Shape;959;p29"/>
          <p:cNvGrpSpPr/>
          <p:nvPr/>
        </p:nvGrpSpPr>
        <p:grpSpPr>
          <a:xfrm>
            <a:off x="-557129" y="3992590"/>
            <a:ext cx="2046681" cy="1422004"/>
            <a:chOff x="7344096" y="-21948"/>
            <a:chExt cx="2046681" cy="1422004"/>
          </a:xfrm>
        </p:grpSpPr>
        <p:grpSp>
          <p:nvGrpSpPr>
            <p:cNvPr id="960" name="Google Shape;960;p29"/>
            <p:cNvGrpSpPr/>
            <p:nvPr/>
          </p:nvGrpSpPr>
          <p:grpSpPr>
            <a:xfrm rot="791721">
              <a:off x="7436386" y="177067"/>
              <a:ext cx="1862101" cy="1023975"/>
              <a:chOff x="6692982" y="3310455"/>
              <a:chExt cx="2352325" cy="1293550"/>
            </a:xfrm>
          </p:grpSpPr>
          <p:sp>
            <p:nvSpPr>
              <p:cNvPr id="961" name="Google Shape;961;p2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2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9"/>
          <p:cNvGrpSpPr/>
          <p:nvPr/>
        </p:nvGrpSpPr>
        <p:grpSpPr>
          <a:xfrm>
            <a:off x="-63111" y="57520"/>
            <a:ext cx="1552657" cy="405488"/>
            <a:chOff x="375625" y="249700"/>
            <a:chExt cx="2219350" cy="579600"/>
          </a:xfrm>
        </p:grpSpPr>
        <p:sp>
          <p:nvSpPr>
            <p:cNvPr id="966" name="Google Shape;966;p2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29"/>
          <p:cNvSpPr/>
          <p:nvPr/>
        </p:nvSpPr>
        <p:spPr>
          <a:xfrm>
            <a:off x="8193200" y="-649661"/>
            <a:ext cx="1792728" cy="1819853"/>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1" name="Shape 991"/>
        <p:cNvGrpSpPr/>
        <p:nvPr/>
      </p:nvGrpSpPr>
      <p:grpSpPr>
        <a:xfrm>
          <a:off x="0" y="0"/>
          <a:ext cx="0" cy="0"/>
          <a:chOff x="0" y="0"/>
          <a:chExt cx="0" cy="0"/>
        </a:xfrm>
      </p:grpSpPr>
      <p:pic>
        <p:nvPicPr>
          <p:cNvPr id="992" name="Google Shape;992;p30"/>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993" name="Google Shape;993;p30"/>
          <p:cNvPicPr preferRelativeResize="0"/>
          <p:nvPr/>
        </p:nvPicPr>
        <p:blipFill rotWithShape="1">
          <a:blip r:embed="rId3">
            <a:alphaModFix amt="50000"/>
          </a:blip>
          <a:srcRect b="0" l="3367" r="3357" t="0"/>
          <a:stretch/>
        </p:blipFill>
        <p:spPr>
          <a:xfrm>
            <a:off x="0" y="0"/>
            <a:ext cx="9143999" cy="5143500"/>
          </a:xfrm>
          <a:prstGeom prst="rect">
            <a:avLst/>
          </a:prstGeom>
          <a:noFill/>
          <a:ln>
            <a:noFill/>
          </a:ln>
        </p:spPr>
      </p:pic>
      <p:sp>
        <p:nvSpPr>
          <p:cNvPr id="994" name="Google Shape;994;p30"/>
          <p:cNvSpPr txBox="1"/>
          <p:nvPr>
            <p:ph type="title"/>
          </p:nvPr>
        </p:nvSpPr>
        <p:spPr>
          <a:xfrm>
            <a:off x="2347938" y="59487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5" name="Google Shape;995;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6" name="Google Shape;996;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5">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6">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sz="1000" u="sng">
              <a:solidFill>
                <a:schemeClr val="dk1"/>
              </a:solidFill>
              <a:latin typeface="Poppins"/>
              <a:ea typeface="Poppins"/>
              <a:cs typeface="Poppins"/>
              <a:sym typeface="Poppins"/>
            </a:endParaRPr>
          </a:p>
        </p:txBody>
      </p:sp>
      <p:sp>
        <p:nvSpPr>
          <p:cNvPr id="997" name="Google Shape;997;p30"/>
          <p:cNvSpPr/>
          <p:nvPr/>
        </p:nvSpPr>
        <p:spPr>
          <a:xfrm>
            <a:off x="-1014500" y="-106617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30"/>
          <p:cNvGrpSpPr/>
          <p:nvPr/>
        </p:nvGrpSpPr>
        <p:grpSpPr>
          <a:xfrm>
            <a:off x="-950179" y="-546773"/>
            <a:ext cx="2046681" cy="1422004"/>
            <a:chOff x="7344096" y="-21948"/>
            <a:chExt cx="2046681" cy="1422004"/>
          </a:xfrm>
        </p:grpSpPr>
        <p:grpSp>
          <p:nvGrpSpPr>
            <p:cNvPr id="999" name="Google Shape;999;p30"/>
            <p:cNvGrpSpPr/>
            <p:nvPr/>
          </p:nvGrpSpPr>
          <p:grpSpPr>
            <a:xfrm rot="791721">
              <a:off x="7436386" y="177067"/>
              <a:ext cx="1862101" cy="1023975"/>
              <a:chOff x="6692982" y="3310455"/>
              <a:chExt cx="2352325" cy="1293550"/>
            </a:xfrm>
          </p:grpSpPr>
          <p:sp>
            <p:nvSpPr>
              <p:cNvPr id="1000" name="Google Shape;1000;p30"/>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0"/>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0"/>
          <p:cNvGrpSpPr/>
          <p:nvPr/>
        </p:nvGrpSpPr>
        <p:grpSpPr>
          <a:xfrm>
            <a:off x="7773714" y="4668033"/>
            <a:ext cx="1552657" cy="405488"/>
            <a:chOff x="375625" y="249700"/>
            <a:chExt cx="2219350" cy="579600"/>
          </a:xfrm>
        </p:grpSpPr>
        <p:sp>
          <p:nvSpPr>
            <p:cNvPr id="1005" name="Google Shape;1005;p30"/>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30"/>
          <p:cNvGrpSpPr/>
          <p:nvPr/>
        </p:nvGrpSpPr>
        <p:grpSpPr>
          <a:xfrm>
            <a:off x="-1297425" y="-716051"/>
            <a:ext cx="10815896" cy="7130851"/>
            <a:chOff x="-1297425" y="-716051"/>
            <a:chExt cx="10815896" cy="7130851"/>
          </a:xfrm>
        </p:grpSpPr>
        <p:sp>
          <p:nvSpPr>
            <p:cNvPr id="1030" name="Google Shape;1030;p30"/>
            <p:cNvSpPr/>
            <p:nvPr/>
          </p:nvSpPr>
          <p:spPr>
            <a:xfrm>
              <a:off x="-1297425" y="36321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7343075" y="-716051"/>
              <a:ext cx="2175396" cy="2208311"/>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pic>
        <p:nvPicPr>
          <p:cNvPr id="82" name="Google Shape;82;p4"/>
          <p:cNvPicPr preferRelativeResize="0"/>
          <p:nvPr/>
        </p:nvPicPr>
        <p:blipFill rotWithShape="1">
          <a:blip r:embed="rId2">
            <a:alphaModFix amt="30000"/>
          </a:blip>
          <a:srcRect b="0" l="3367" r="3357" t="0"/>
          <a:stretch/>
        </p:blipFill>
        <p:spPr>
          <a:xfrm flipH="1">
            <a:off x="0" y="1"/>
            <a:ext cx="9143999" cy="5143500"/>
          </a:xfrm>
          <a:prstGeom prst="rect">
            <a:avLst/>
          </a:prstGeom>
          <a:noFill/>
          <a:ln>
            <a:noFill/>
          </a:ln>
        </p:spPr>
      </p:pic>
      <p:pic>
        <p:nvPicPr>
          <p:cNvPr id="83" name="Google Shape;83;p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4" name="Google Shape;8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4"/>
          <p:cNvSpPr txBox="1"/>
          <p:nvPr>
            <p:ph idx="1" type="body"/>
          </p:nvPr>
        </p:nvSpPr>
        <p:spPr>
          <a:xfrm>
            <a:off x="720000" y="1215751"/>
            <a:ext cx="7704000" cy="45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6" name="Google Shape;86;p4"/>
          <p:cNvGrpSpPr/>
          <p:nvPr/>
        </p:nvGrpSpPr>
        <p:grpSpPr>
          <a:xfrm>
            <a:off x="-2533474" y="-2173920"/>
            <a:ext cx="13639855" cy="9121313"/>
            <a:chOff x="-2533474" y="-2173920"/>
            <a:chExt cx="13639855" cy="9121313"/>
          </a:xfrm>
        </p:grpSpPr>
        <p:sp>
          <p:nvSpPr>
            <p:cNvPr id="87" name="Google Shape;87;p4"/>
            <p:cNvSpPr/>
            <p:nvPr/>
          </p:nvSpPr>
          <p:spPr>
            <a:xfrm rot="-7860253">
              <a:off x="-1963247" y="-1603692"/>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4448430">
              <a:off x="8003591" y="3844603"/>
              <a:ext cx="2776280" cy="277628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p:nvPr/>
        </p:nvSpPr>
        <p:spPr>
          <a:xfrm>
            <a:off x="7595425" y="-12614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4"/>
          <p:cNvGrpSpPr/>
          <p:nvPr/>
        </p:nvGrpSpPr>
        <p:grpSpPr>
          <a:xfrm>
            <a:off x="-910261" y="4603995"/>
            <a:ext cx="1552657" cy="405488"/>
            <a:chOff x="375625" y="249700"/>
            <a:chExt cx="2219350" cy="579600"/>
          </a:xfrm>
        </p:grpSpPr>
        <p:sp>
          <p:nvSpPr>
            <p:cNvPr id="91" name="Google Shape;91;p4"/>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32" name="Shape 1032"/>
        <p:cNvGrpSpPr/>
        <p:nvPr/>
      </p:nvGrpSpPr>
      <p:grpSpPr>
        <a:xfrm>
          <a:off x="0" y="0"/>
          <a:ext cx="0" cy="0"/>
          <a:chOff x="0" y="0"/>
          <a:chExt cx="0" cy="0"/>
        </a:xfrm>
      </p:grpSpPr>
      <p:pic>
        <p:nvPicPr>
          <p:cNvPr id="1033" name="Google Shape;1033;p31"/>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1034" name="Google Shape;1034;p31"/>
          <p:cNvPicPr preferRelativeResize="0"/>
          <p:nvPr/>
        </p:nvPicPr>
        <p:blipFill rotWithShape="1">
          <a:blip r:embed="rId3">
            <a:alphaModFix/>
          </a:blip>
          <a:srcRect b="0" l="3367" r="3357" t="0"/>
          <a:stretch/>
        </p:blipFill>
        <p:spPr>
          <a:xfrm>
            <a:off x="0" y="0"/>
            <a:ext cx="9143999" cy="5143500"/>
          </a:xfrm>
          <a:prstGeom prst="rect">
            <a:avLst/>
          </a:prstGeom>
          <a:noFill/>
          <a:ln>
            <a:noFill/>
          </a:ln>
        </p:spPr>
      </p:pic>
      <p:grpSp>
        <p:nvGrpSpPr>
          <p:cNvPr id="1035" name="Google Shape;1035;p31"/>
          <p:cNvGrpSpPr/>
          <p:nvPr/>
        </p:nvGrpSpPr>
        <p:grpSpPr>
          <a:xfrm>
            <a:off x="-1100575" y="-570536"/>
            <a:ext cx="11027178" cy="6215743"/>
            <a:chOff x="-1100575" y="-570536"/>
            <a:chExt cx="11027178" cy="6215743"/>
          </a:xfrm>
        </p:grpSpPr>
        <p:sp>
          <p:nvSpPr>
            <p:cNvPr id="1036" name="Google Shape;1036;p31"/>
            <p:cNvSpPr/>
            <p:nvPr/>
          </p:nvSpPr>
          <p:spPr>
            <a:xfrm>
              <a:off x="8133875" y="-570536"/>
              <a:ext cx="1792728" cy="1819853"/>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100575" y="3226528"/>
              <a:ext cx="2382629" cy="241867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31"/>
          <p:cNvGrpSpPr/>
          <p:nvPr/>
        </p:nvGrpSpPr>
        <p:grpSpPr>
          <a:xfrm>
            <a:off x="-1014500" y="-1066177"/>
            <a:ext cx="11383200" cy="7204200"/>
            <a:chOff x="-1014500" y="-1066177"/>
            <a:chExt cx="11383200" cy="7204200"/>
          </a:xfrm>
        </p:grpSpPr>
        <p:sp>
          <p:nvSpPr>
            <p:cNvPr id="1039" name="Google Shape;1039;p31"/>
            <p:cNvSpPr/>
            <p:nvPr/>
          </p:nvSpPr>
          <p:spPr>
            <a:xfrm>
              <a:off x="-1014500" y="-106617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8193400" y="3962723"/>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41" name="Shape 1041"/>
        <p:cNvGrpSpPr/>
        <p:nvPr/>
      </p:nvGrpSpPr>
      <p:grpSpPr>
        <a:xfrm>
          <a:off x="0" y="0"/>
          <a:ext cx="0" cy="0"/>
          <a:chOff x="0" y="0"/>
          <a:chExt cx="0" cy="0"/>
        </a:xfrm>
      </p:grpSpPr>
      <p:pic>
        <p:nvPicPr>
          <p:cNvPr id="1042" name="Google Shape;1042;p32"/>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1043" name="Google Shape;1043;p32"/>
          <p:cNvPicPr preferRelativeResize="0"/>
          <p:nvPr/>
        </p:nvPicPr>
        <p:blipFill rotWithShape="1">
          <a:blip r:embed="rId3">
            <a:alphaModFix amt="50000"/>
          </a:blip>
          <a:srcRect b="0" l="3367" r="3357" t="0"/>
          <a:stretch/>
        </p:blipFill>
        <p:spPr>
          <a:xfrm flipH="1">
            <a:off x="-27000" y="0"/>
            <a:ext cx="9143999" cy="5143500"/>
          </a:xfrm>
          <a:prstGeom prst="rect">
            <a:avLst/>
          </a:prstGeom>
          <a:noFill/>
          <a:ln>
            <a:noFill/>
          </a:ln>
        </p:spPr>
      </p:pic>
      <p:grpSp>
        <p:nvGrpSpPr>
          <p:cNvPr id="1044" name="Google Shape;1044;p32"/>
          <p:cNvGrpSpPr/>
          <p:nvPr/>
        </p:nvGrpSpPr>
        <p:grpSpPr>
          <a:xfrm>
            <a:off x="-382611" y="62683"/>
            <a:ext cx="9708982" cy="5010838"/>
            <a:chOff x="-382611" y="62683"/>
            <a:chExt cx="9708982" cy="5010838"/>
          </a:xfrm>
        </p:grpSpPr>
        <p:grpSp>
          <p:nvGrpSpPr>
            <p:cNvPr id="1045" name="Google Shape;1045;p32"/>
            <p:cNvGrpSpPr/>
            <p:nvPr/>
          </p:nvGrpSpPr>
          <p:grpSpPr>
            <a:xfrm>
              <a:off x="7773714" y="4668033"/>
              <a:ext cx="1552657" cy="405488"/>
              <a:chOff x="375625" y="249700"/>
              <a:chExt cx="2219350" cy="579600"/>
            </a:xfrm>
          </p:grpSpPr>
          <p:sp>
            <p:nvSpPr>
              <p:cNvPr id="1046" name="Google Shape;1046;p3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2"/>
            <p:cNvGrpSpPr/>
            <p:nvPr/>
          </p:nvGrpSpPr>
          <p:grpSpPr>
            <a:xfrm>
              <a:off x="-382611" y="62683"/>
              <a:ext cx="1552657" cy="405488"/>
              <a:chOff x="375625" y="249700"/>
              <a:chExt cx="2219350" cy="579600"/>
            </a:xfrm>
          </p:grpSpPr>
          <p:sp>
            <p:nvSpPr>
              <p:cNvPr id="1071" name="Google Shape;1071;p3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5" name="Google Shape;1095;p32"/>
          <p:cNvGrpSpPr/>
          <p:nvPr/>
        </p:nvGrpSpPr>
        <p:grpSpPr>
          <a:xfrm>
            <a:off x="-1104175" y="-1319327"/>
            <a:ext cx="11117725" cy="7136725"/>
            <a:chOff x="-1104175" y="-1319327"/>
            <a:chExt cx="11117725" cy="7136725"/>
          </a:xfrm>
        </p:grpSpPr>
        <p:sp>
          <p:nvSpPr>
            <p:cNvPr id="1096" name="Google Shape;1096;p32"/>
            <p:cNvSpPr/>
            <p:nvPr/>
          </p:nvSpPr>
          <p:spPr>
            <a:xfrm>
              <a:off x="-1104175" y="3642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7838250" y="-131932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pic>
        <p:nvPicPr>
          <p:cNvPr id="116" name="Google Shape;116;p5"/>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117" name="Google Shape;117;p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18" name="Google Shape;11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3" name="Google Shape;123;p5"/>
          <p:cNvGrpSpPr/>
          <p:nvPr/>
        </p:nvGrpSpPr>
        <p:grpSpPr>
          <a:xfrm>
            <a:off x="-910261" y="4603995"/>
            <a:ext cx="1552657" cy="405488"/>
            <a:chOff x="375625" y="249700"/>
            <a:chExt cx="2219350" cy="579600"/>
          </a:xfrm>
        </p:grpSpPr>
        <p:sp>
          <p:nvSpPr>
            <p:cNvPr id="124" name="Google Shape;124;p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5"/>
          <p:cNvGrpSpPr/>
          <p:nvPr/>
        </p:nvGrpSpPr>
        <p:grpSpPr>
          <a:xfrm>
            <a:off x="7595425" y="-1261425"/>
            <a:ext cx="2741175" cy="6745879"/>
            <a:chOff x="7595425" y="-1261425"/>
            <a:chExt cx="2741175" cy="6745879"/>
          </a:xfrm>
        </p:grpSpPr>
        <p:sp>
          <p:nvSpPr>
            <p:cNvPr id="150" name="Google Shape;150;p5"/>
            <p:cNvSpPr/>
            <p:nvPr/>
          </p:nvSpPr>
          <p:spPr>
            <a:xfrm>
              <a:off x="7595425" y="-12614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014644" y="4129025"/>
              <a:ext cx="1335226" cy="135542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pic>
        <p:nvPicPr>
          <p:cNvPr id="153" name="Google Shape;153;p6"/>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154" name="Google Shape;154;p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55" name="Google Shape;1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973500" y="1017731"/>
            <a:ext cx="11220604" cy="4966497"/>
            <a:chOff x="-973500" y="1017731"/>
            <a:chExt cx="11220604" cy="4966497"/>
          </a:xfrm>
        </p:grpSpPr>
        <p:sp>
          <p:nvSpPr>
            <p:cNvPr id="158" name="Google Shape;158;p6"/>
            <p:cNvSpPr/>
            <p:nvPr/>
          </p:nvSpPr>
          <p:spPr>
            <a:xfrm>
              <a:off x="8073900" y="3778144"/>
              <a:ext cx="2173204" cy="220608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973500" y="1017731"/>
              <a:ext cx="1693498" cy="1719121"/>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6"/>
          <p:cNvGrpSpPr/>
          <p:nvPr/>
        </p:nvGrpSpPr>
        <p:grpSpPr>
          <a:xfrm>
            <a:off x="7817789" y="89545"/>
            <a:ext cx="1552657" cy="405488"/>
            <a:chOff x="375625" y="249700"/>
            <a:chExt cx="2219350" cy="579600"/>
          </a:xfrm>
        </p:grpSpPr>
        <p:sp>
          <p:nvSpPr>
            <p:cNvPr id="161" name="Google Shape;161;p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pic>
        <p:nvPicPr>
          <p:cNvPr id="186" name="Google Shape;186;p7"/>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187" name="Google Shape;187;p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88" name="Google Shape;18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7"/>
          <p:cNvSpPr txBox="1"/>
          <p:nvPr>
            <p:ph idx="1" type="subTitle"/>
          </p:nvPr>
        </p:nvSpPr>
        <p:spPr>
          <a:xfrm>
            <a:off x="720000" y="1700300"/>
            <a:ext cx="39774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90" name="Google Shape;190;p7"/>
          <p:cNvSpPr/>
          <p:nvPr>
            <p:ph idx="2" type="pic"/>
          </p:nvPr>
        </p:nvSpPr>
        <p:spPr>
          <a:xfrm>
            <a:off x="5345625" y="650850"/>
            <a:ext cx="2820000" cy="38418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sp>
        <p:nvSpPr>
          <p:cNvPr id="191" name="Google Shape;191;p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7"/>
          <p:cNvGrpSpPr/>
          <p:nvPr/>
        </p:nvGrpSpPr>
        <p:grpSpPr>
          <a:xfrm>
            <a:off x="8608389" y="4668020"/>
            <a:ext cx="1552657" cy="405488"/>
            <a:chOff x="375625" y="249700"/>
            <a:chExt cx="2219350" cy="579600"/>
          </a:xfrm>
        </p:grpSpPr>
        <p:sp>
          <p:nvSpPr>
            <p:cNvPr id="193" name="Google Shape;193;p7"/>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7"/>
          <p:cNvGrpSpPr/>
          <p:nvPr/>
        </p:nvGrpSpPr>
        <p:grpSpPr>
          <a:xfrm>
            <a:off x="-484012" y="-1303518"/>
            <a:ext cx="10910437" cy="7030780"/>
            <a:chOff x="-484012" y="-1303518"/>
            <a:chExt cx="10910437" cy="7030780"/>
          </a:xfrm>
        </p:grpSpPr>
        <p:sp>
          <p:nvSpPr>
            <p:cNvPr id="218" name="Google Shape;218;p7"/>
            <p:cNvSpPr/>
            <p:nvPr/>
          </p:nvSpPr>
          <p:spPr>
            <a:xfrm>
              <a:off x="-484012" y="4014263"/>
              <a:ext cx="1687467" cy="17129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7866715" y="-1303518"/>
              <a:ext cx="2559709" cy="259843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0" name="Shape 220"/>
        <p:cNvGrpSpPr/>
        <p:nvPr/>
      </p:nvGrpSpPr>
      <p:grpSpPr>
        <a:xfrm>
          <a:off x="0" y="0"/>
          <a:ext cx="0" cy="0"/>
          <a:chOff x="0" y="0"/>
          <a:chExt cx="0" cy="0"/>
        </a:xfrm>
      </p:grpSpPr>
      <p:pic>
        <p:nvPicPr>
          <p:cNvPr id="221" name="Google Shape;221;p8"/>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grpSp>
        <p:nvGrpSpPr>
          <p:cNvPr id="222" name="Google Shape;222;p8"/>
          <p:cNvGrpSpPr/>
          <p:nvPr/>
        </p:nvGrpSpPr>
        <p:grpSpPr>
          <a:xfrm>
            <a:off x="-685200" y="-695850"/>
            <a:ext cx="10339413" cy="6467305"/>
            <a:chOff x="-685200" y="-695850"/>
            <a:chExt cx="10339413" cy="6467305"/>
          </a:xfrm>
        </p:grpSpPr>
        <p:sp>
          <p:nvSpPr>
            <p:cNvPr id="223" name="Google Shape;223;p8"/>
            <p:cNvSpPr/>
            <p:nvPr/>
          </p:nvSpPr>
          <p:spPr>
            <a:xfrm>
              <a:off x="-685200" y="3836400"/>
              <a:ext cx="1906213" cy="193505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7748000" y="-695850"/>
              <a:ext cx="1906213" cy="193505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8"/>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226" name="Google Shape;226;p8"/>
          <p:cNvSpPr txBox="1"/>
          <p:nvPr>
            <p:ph type="title"/>
          </p:nvPr>
        </p:nvSpPr>
        <p:spPr>
          <a:xfrm>
            <a:off x="1768500" y="1477825"/>
            <a:ext cx="560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27" name="Google Shape;227;p8"/>
          <p:cNvGrpSpPr/>
          <p:nvPr/>
        </p:nvGrpSpPr>
        <p:grpSpPr>
          <a:xfrm>
            <a:off x="215889" y="68933"/>
            <a:ext cx="9377632" cy="5029088"/>
            <a:chOff x="215889" y="68933"/>
            <a:chExt cx="9377632" cy="5029088"/>
          </a:xfrm>
        </p:grpSpPr>
        <p:grpSp>
          <p:nvGrpSpPr>
            <p:cNvPr id="228" name="Google Shape;228;p8"/>
            <p:cNvGrpSpPr/>
            <p:nvPr/>
          </p:nvGrpSpPr>
          <p:grpSpPr>
            <a:xfrm>
              <a:off x="215889" y="68933"/>
              <a:ext cx="1552657" cy="405488"/>
              <a:chOff x="375625" y="249700"/>
              <a:chExt cx="2219350" cy="579600"/>
            </a:xfrm>
          </p:grpSpPr>
          <p:sp>
            <p:nvSpPr>
              <p:cNvPr id="229" name="Google Shape;229;p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8"/>
            <p:cNvGrpSpPr/>
            <p:nvPr/>
          </p:nvGrpSpPr>
          <p:grpSpPr>
            <a:xfrm>
              <a:off x="8040864" y="4692533"/>
              <a:ext cx="1552657" cy="405488"/>
              <a:chOff x="375625" y="249700"/>
              <a:chExt cx="2219350" cy="579600"/>
            </a:xfrm>
          </p:grpSpPr>
          <p:sp>
            <p:nvSpPr>
              <p:cNvPr id="254" name="Google Shape;254;p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 name="Shape 278"/>
        <p:cNvGrpSpPr/>
        <p:nvPr/>
      </p:nvGrpSpPr>
      <p:grpSpPr>
        <a:xfrm>
          <a:off x="0" y="0"/>
          <a:ext cx="0" cy="0"/>
          <a:chOff x="0" y="0"/>
          <a:chExt cx="0" cy="0"/>
        </a:xfrm>
      </p:grpSpPr>
      <p:pic>
        <p:nvPicPr>
          <p:cNvPr id="279" name="Google Shape;279;p9"/>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280" name="Google Shape;280;p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281" name="Google Shape;281;p9"/>
          <p:cNvSpPr txBox="1"/>
          <p:nvPr>
            <p:ph type="title"/>
          </p:nvPr>
        </p:nvSpPr>
        <p:spPr>
          <a:xfrm>
            <a:off x="2135550" y="1259725"/>
            <a:ext cx="4872900" cy="144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2" name="Google Shape;282;p9"/>
          <p:cNvSpPr txBox="1"/>
          <p:nvPr>
            <p:ph idx="1" type="subTitle"/>
          </p:nvPr>
        </p:nvSpPr>
        <p:spPr>
          <a:xfrm>
            <a:off x="2135550" y="32709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3" name="Google Shape;283;p9"/>
          <p:cNvGrpSpPr/>
          <p:nvPr/>
        </p:nvGrpSpPr>
        <p:grpSpPr>
          <a:xfrm>
            <a:off x="-470192" y="-171498"/>
            <a:ext cx="10686028" cy="6465291"/>
            <a:chOff x="-470192" y="-171498"/>
            <a:chExt cx="10686028" cy="6465291"/>
          </a:xfrm>
        </p:grpSpPr>
        <p:grpSp>
          <p:nvGrpSpPr>
            <p:cNvPr id="284" name="Google Shape;284;p9"/>
            <p:cNvGrpSpPr/>
            <p:nvPr/>
          </p:nvGrpSpPr>
          <p:grpSpPr>
            <a:xfrm rot="-4420371">
              <a:off x="7199445" y="3429332"/>
              <a:ext cx="3097089" cy="2151812"/>
              <a:chOff x="7344096" y="-21948"/>
              <a:chExt cx="2046681" cy="1422004"/>
            </a:xfrm>
          </p:grpSpPr>
          <p:grpSp>
            <p:nvGrpSpPr>
              <p:cNvPr id="285" name="Google Shape;285;p9"/>
              <p:cNvGrpSpPr/>
              <p:nvPr/>
            </p:nvGrpSpPr>
            <p:grpSpPr>
              <a:xfrm rot="791721">
                <a:off x="7436386" y="177067"/>
                <a:ext cx="1862101" cy="1023975"/>
                <a:chOff x="6692982" y="3310455"/>
                <a:chExt cx="2352325" cy="1293550"/>
              </a:xfrm>
            </p:grpSpPr>
            <p:sp>
              <p:nvSpPr>
                <p:cNvPr id="286" name="Google Shape;286;p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9"/>
            <p:cNvGrpSpPr/>
            <p:nvPr/>
          </p:nvGrpSpPr>
          <p:grpSpPr>
            <a:xfrm>
              <a:off x="-470192" y="-171498"/>
              <a:ext cx="2046681" cy="1422004"/>
              <a:chOff x="7344096" y="-21948"/>
              <a:chExt cx="2046681" cy="1422004"/>
            </a:xfrm>
          </p:grpSpPr>
          <p:grpSp>
            <p:nvGrpSpPr>
              <p:cNvPr id="291" name="Google Shape;291;p9"/>
              <p:cNvGrpSpPr/>
              <p:nvPr/>
            </p:nvGrpSpPr>
            <p:grpSpPr>
              <a:xfrm rot="791721">
                <a:off x="7436386" y="177067"/>
                <a:ext cx="1862101" cy="1023975"/>
                <a:chOff x="6692982" y="3310455"/>
                <a:chExt cx="2352325" cy="1293550"/>
              </a:xfrm>
            </p:grpSpPr>
            <p:sp>
              <p:nvSpPr>
                <p:cNvPr id="292" name="Google Shape;292;p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9"/>
          <p:cNvGrpSpPr/>
          <p:nvPr/>
        </p:nvGrpSpPr>
        <p:grpSpPr>
          <a:xfrm>
            <a:off x="-1035311" y="134008"/>
            <a:ext cx="10242407" cy="4875476"/>
            <a:chOff x="-1035311" y="134008"/>
            <a:chExt cx="10242407" cy="4875476"/>
          </a:xfrm>
        </p:grpSpPr>
        <p:grpSp>
          <p:nvGrpSpPr>
            <p:cNvPr id="297" name="Google Shape;297;p9"/>
            <p:cNvGrpSpPr/>
            <p:nvPr/>
          </p:nvGrpSpPr>
          <p:grpSpPr>
            <a:xfrm>
              <a:off x="7654439" y="134008"/>
              <a:ext cx="1552657" cy="405488"/>
              <a:chOff x="375625" y="249700"/>
              <a:chExt cx="2219350" cy="579600"/>
            </a:xfrm>
          </p:grpSpPr>
          <p:sp>
            <p:nvSpPr>
              <p:cNvPr id="298" name="Google Shape;298;p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9"/>
            <p:cNvGrpSpPr/>
            <p:nvPr/>
          </p:nvGrpSpPr>
          <p:grpSpPr>
            <a:xfrm>
              <a:off x="-1035311" y="4603995"/>
              <a:ext cx="1552657" cy="405488"/>
              <a:chOff x="375625" y="249700"/>
              <a:chExt cx="2219350" cy="579600"/>
            </a:xfrm>
          </p:grpSpPr>
          <p:sp>
            <p:nvSpPr>
              <p:cNvPr id="323" name="Google Shape;323;p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7" name="Shape 347"/>
        <p:cNvGrpSpPr/>
        <p:nvPr/>
      </p:nvGrpSpPr>
      <p:grpSpPr>
        <a:xfrm>
          <a:off x="0" y="0"/>
          <a:ext cx="0" cy="0"/>
          <a:chOff x="0" y="0"/>
          <a:chExt cx="0" cy="0"/>
        </a:xfrm>
      </p:grpSpPr>
      <p:sp>
        <p:nvSpPr>
          <p:cNvPr id="348" name="Google Shape;348;p10"/>
          <p:cNvSpPr/>
          <p:nvPr>
            <p:ph idx="2" type="pic"/>
          </p:nvPr>
        </p:nvSpPr>
        <p:spPr>
          <a:xfrm flipH="1">
            <a:off x="3" y="0"/>
            <a:ext cx="9144000" cy="5143500"/>
          </a:xfrm>
          <a:prstGeom prst="rect">
            <a:avLst/>
          </a:prstGeom>
          <a:noFill/>
          <a:ln>
            <a:noFill/>
          </a:ln>
        </p:spPr>
      </p:sp>
      <p:sp>
        <p:nvSpPr>
          <p:cNvPr id="349" name="Google Shape;349;p10"/>
          <p:cNvSpPr txBox="1"/>
          <p:nvPr>
            <p:ph type="title"/>
          </p:nvPr>
        </p:nvSpPr>
        <p:spPr>
          <a:xfrm>
            <a:off x="5556475" y="3717775"/>
            <a:ext cx="2874300" cy="7581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Urbanist"/>
              <a:buNone/>
              <a:defRPr b="1" sz="3000">
                <a:solidFill>
                  <a:schemeClr val="dk1"/>
                </a:solidFill>
                <a:latin typeface="Urbanist"/>
                <a:ea typeface="Urbanist"/>
                <a:cs typeface="Urbanist"/>
                <a:sym typeface="Urbanist"/>
              </a:defRPr>
            </a:lvl1pPr>
            <a:lvl2pPr lvl="1"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2pPr>
            <a:lvl3pPr lvl="2"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3pPr>
            <a:lvl4pPr lvl="3"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4pPr>
            <a:lvl5pPr lvl="4"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5pPr>
            <a:lvl6pPr lvl="5"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6pPr>
            <a:lvl7pPr lvl="6"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7pPr>
            <a:lvl8pPr lvl="7"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8pPr>
            <a:lvl9pPr lvl="8"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linkedin.com/in/muhamadyesuf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kaggle.com/datasets/blastchar/telco-customer-chur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33"/>
          <p:cNvSpPr txBox="1"/>
          <p:nvPr>
            <p:ph type="ctrTitle"/>
          </p:nvPr>
        </p:nvSpPr>
        <p:spPr>
          <a:xfrm>
            <a:off x="1373025" y="899250"/>
            <a:ext cx="7228800" cy="23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latin typeface="Urbanist Medium"/>
                <a:ea typeface="Urbanist Medium"/>
                <a:cs typeface="Urbanist Medium"/>
                <a:sym typeface="Urbanist Medium"/>
              </a:rPr>
              <a:t>Projet analyse de donnée </a:t>
            </a:r>
            <a:r>
              <a:rPr lang="en">
                <a:latin typeface="Urbanist Medium"/>
                <a:ea typeface="Urbanist Medium"/>
                <a:cs typeface="Urbanist Medium"/>
                <a:sym typeface="Urbanist Medium"/>
              </a:rPr>
              <a:t>:</a:t>
            </a:r>
            <a:r>
              <a:rPr lang="en">
                <a:latin typeface="Urbanist Medium"/>
                <a:ea typeface="Urbanist Medium"/>
                <a:cs typeface="Urbanist Medium"/>
                <a:sym typeface="Urbanist Medium"/>
              </a:rPr>
              <a:t> </a:t>
            </a:r>
            <a:r>
              <a:rPr lang="en">
                <a:latin typeface="Urbanist ExtraBold"/>
                <a:ea typeface="Urbanist ExtraBold"/>
                <a:cs typeface="Urbanist ExtraBold"/>
                <a:sym typeface="Urbanist ExtraBold"/>
              </a:rPr>
              <a:t>Analyse de la Perte de Clientèle</a:t>
            </a:r>
            <a:endParaRPr>
              <a:latin typeface="Urbanist ExtraBold"/>
              <a:ea typeface="Urbanist ExtraBold"/>
              <a:cs typeface="Urbanist ExtraBold"/>
              <a:sym typeface="Urbanist ExtraBold"/>
            </a:endParaRPr>
          </a:p>
        </p:txBody>
      </p:sp>
      <p:sp>
        <p:nvSpPr>
          <p:cNvPr id="1103" name="Google Shape;1103;p33"/>
          <p:cNvSpPr/>
          <p:nvPr/>
        </p:nvSpPr>
        <p:spPr>
          <a:xfrm rot="5400000">
            <a:off x="1005250" y="1169467"/>
            <a:ext cx="4803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txBox="1"/>
          <p:nvPr>
            <p:ph idx="4294967295" type="subTitle"/>
          </p:nvPr>
        </p:nvSpPr>
        <p:spPr>
          <a:xfrm>
            <a:off x="1373025" y="3303450"/>
            <a:ext cx="49281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Rapport Power BI</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42"/>
          <p:cNvSpPr/>
          <p:nvPr/>
        </p:nvSpPr>
        <p:spPr>
          <a:xfrm rot="-4448254">
            <a:off x="-649862" y="-487475"/>
            <a:ext cx="3187373" cy="3187373"/>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txBox="1"/>
          <p:nvPr>
            <p:ph type="title"/>
          </p:nvPr>
        </p:nvSpPr>
        <p:spPr>
          <a:xfrm>
            <a:off x="1563921" y="2436557"/>
            <a:ext cx="75576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Description des variables</a:t>
            </a:r>
            <a:endParaRPr/>
          </a:p>
        </p:txBody>
      </p:sp>
      <p:sp>
        <p:nvSpPr>
          <p:cNvPr id="1198" name="Google Shape;1198;p42"/>
          <p:cNvSpPr txBox="1"/>
          <p:nvPr>
            <p:ph idx="2" type="title"/>
          </p:nvPr>
        </p:nvSpPr>
        <p:spPr>
          <a:xfrm>
            <a:off x="713225" y="879475"/>
            <a:ext cx="15687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99" name="Google Shape;1199;p42"/>
          <p:cNvSpPr/>
          <p:nvPr/>
        </p:nvSpPr>
        <p:spPr>
          <a:xfrm rot="5400000">
            <a:off x="929309" y="3053657"/>
            <a:ext cx="548100" cy="27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3"/>
          <p:cNvSpPr txBox="1"/>
          <p:nvPr>
            <p:ph idx="4294967295" type="subTitle"/>
          </p:nvPr>
        </p:nvSpPr>
        <p:spPr>
          <a:xfrm>
            <a:off x="897525" y="440100"/>
            <a:ext cx="3814200" cy="4263300"/>
          </a:xfrm>
          <a:prstGeom prst="rect">
            <a:avLst/>
          </a:prstGeom>
        </p:spPr>
        <p:txBody>
          <a:bodyPr anchorCtr="0" anchor="t" bIns="91425" lIns="91425" spcFirstLastPara="1" rIns="91425" wrap="square" tIns="91425">
            <a:noAutofit/>
          </a:bodyPr>
          <a:lstStyle/>
          <a:p>
            <a:pPr indent="0" lvl="0" marL="0" rtl="0" algn="l">
              <a:lnSpc>
                <a:spcPct val="160022"/>
              </a:lnSpc>
              <a:spcBef>
                <a:spcPts val="0"/>
              </a:spcBef>
              <a:spcAft>
                <a:spcPts val="0"/>
              </a:spcAft>
              <a:buNone/>
            </a:pPr>
            <a:r>
              <a:rPr i="1" lang="en" sz="1000"/>
              <a:t>customerID :</a:t>
            </a:r>
            <a:r>
              <a:rPr lang="en" sz="1000"/>
              <a:t> Identifiant unique du client.</a:t>
            </a:r>
            <a:endParaRPr sz="1000"/>
          </a:p>
          <a:p>
            <a:pPr indent="0" lvl="0" marL="0" rtl="0" algn="l">
              <a:lnSpc>
                <a:spcPct val="160022"/>
              </a:lnSpc>
              <a:spcBef>
                <a:spcPts val="0"/>
              </a:spcBef>
              <a:spcAft>
                <a:spcPts val="0"/>
              </a:spcAft>
              <a:buNone/>
            </a:pPr>
            <a:r>
              <a:rPr i="1" lang="en" sz="1000"/>
              <a:t>genre : </a:t>
            </a:r>
            <a:r>
              <a:rPr lang="en" sz="1000"/>
              <a:t>Sexe du client.</a:t>
            </a:r>
            <a:endParaRPr sz="1000"/>
          </a:p>
          <a:p>
            <a:pPr indent="0" lvl="0" marL="0" rtl="0" algn="l">
              <a:lnSpc>
                <a:spcPct val="160022"/>
              </a:lnSpc>
              <a:spcBef>
                <a:spcPts val="0"/>
              </a:spcBef>
              <a:spcAft>
                <a:spcPts val="0"/>
              </a:spcAft>
              <a:buNone/>
            </a:pPr>
            <a:r>
              <a:rPr i="1" lang="en" sz="1000"/>
              <a:t>SeniorCitizen :</a:t>
            </a:r>
            <a:r>
              <a:rPr lang="en" sz="1000"/>
              <a:t> Indique si le client est une personne âgée.</a:t>
            </a:r>
            <a:endParaRPr sz="1000"/>
          </a:p>
          <a:p>
            <a:pPr indent="0" lvl="0" marL="0" rtl="0" algn="l">
              <a:lnSpc>
                <a:spcPct val="160022"/>
              </a:lnSpc>
              <a:spcBef>
                <a:spcPts val="0"/>
              </a:spcBef>
              <a:spcAft>
                <a:spcPts val="0"/>
              </a:spcAft>
              <a:buNone/>
            </a:pPr>
            <a:r>
              <a:rPr i="1" lang="en" sz="1000"/>
              <a:t>Partner :</a:t>
            </a:r>
            <a:r>
              <a:rPr lang="en" sz="1000"/>
              <a:t> Indique si le client a un partenaire.</a:t>
            </a:r>
            <a:endParaRPr sz="1000"/>
          </a:p>
          <a:p>
            <a:pPr indent="0" lvl="0" marL="0" rtl="0" algn="l">
              <a:lnSpc>
                <a:spcPct val="160022"/>
              </a:lnSpc>
              <a:spcBef>
                <a:spcPts val="0"/>
              </a:spcBef>
              <a:spcAft>
                <a:spcPts val="0"/>
              </a:spcAft>
              <a:buNone/>
            </a:pPr>
            <a:r>
              <a:rPr i="1" lang="en" sz="1000"/>
              <a:t>Dependents :</a:t>
            </a:r>
            <a:r>
              <a:rPr lang="en" sz="1000"/>
              <a:t> Indique si le client a des personnes à charge.</a:t>
            </a:r>
            <a:endParaRPr sz="1000"/>
          </a:p>
          <a:p>
            <a:pPr indent="0" lvl="0" marL="0" rtl="0" algn="l">
              <a:lnSpc>
                <a:spcPct val="160022"/>
              </a:lnSpc>
              <a:spcBef>
                <a:spcPts val="0"/>
              </a:spcBef>
              <a:spcAft>
                <a:spcPts val="0"/>
              </a:spcAft>
              <a:buNone/>
            </a:pPr>
            <a:r>
              <a:rPr i="1" lang="en" sz="1000"/>
              <a:t>tenure :</a:t>
            </a:r>
            <a:r>
              <a:rPr lang="en" sz="1000"/>
              <a:t> Durée de l'abonnement en mois.</a:t>
            </a:r>
            <a:endParaRPr sz="1000"/>
          </a:p>
          <a:p>
            <a:pPr indent="0" lvl="0" marL="0" rtl="0" algn="l">
              <a:lnSpc>
                <a:spcPct val="160022"/>
              </a:lnSpc>
              <a:spcBef>
                <a:spcPts val="0"/>
              </a:spcBef>
              <a:spcAft>
                <a:spcPts val="0"/>
              </a:spcAft>
              <a:buNone/>
            </a:pPr>
            <a:r>
              <a:rPr i="1" lang="en" sz="1000"/>
              <a:t>PhoneService :</a:t>
            </a:r>
            <a:r>
              <a:rPr lang="en" sz="1000"/>
              <a:t> Service téléphonique souscrit par le client.</a:t>
            </a:r>
            <a:endParaRPr sz="1000"/>
          </a:p>
          <a:p>
            <a:pPr indent="0" lvl="0" marL="0" rtl="0" algn="l">
              <a:lnSpc>
                <a:spcPct val="160022"/>
              </a:lnSpc>
              <a:spcBef>
                <a:spcPts val="0"/>
              </a:spcBef>
              <a:spcAft>
                <a:spcPts val="0"/>
              </a:spcAft>
              <a:buNone/>
            </a:pPr>
            <a:r>
              <a:rPr i="1" lang="en" sz="1000"/>
              <a:t>MultipleLines :</a:t>
            </a:r>
            <a:r>
              <a:rPr lang="en" sz="1000"/>
              <a:t> Indique si le client a plusieurs lignes téléphoniques.</a:t>
            </a:r>
            <a:endParaRPr sz="1000"/>
          </a:p>
          <a:p>
            <a:pPr indent="0" lvl="0" marL="0" rtl="0" algn="l">
              <a:lnSpc>
                <a:spcPct val="160022"/>
              </a:lnSpc>
              <a:spcBef>
                <a:spcPts val="0"/>
              </a:spcBef>
              <a:spcAft>
                <a:spcPts val="0"/>
              </a:spcAft>
              <a:buNone/>
            </a:pPr>
            <a:r>
              <a:rPr i="1" lang="en" sz="1000"/>
              <a:t>InternetService :</a:t>
            </a:r>
            <a:r>
              <a:rPr lang="en" sz="1000"/>
              <a:t> Type de service internet souscrit par le client.</a:t>
            </a:r>
            <a:endParaRPr sz="1000"/>
          </a:p>
          <a:p>
            <a:pPr indent="0" lvl="0" marL="0" rtl="0" algn="l">
              <a:lnSpc>
                <a:spcPct val="160022"/>
              </a:lnSpc>
              <a:spcBef>
                <a:spcPts val="0"/>
              </a:spcBef>
              <a:spcAft>
                <a:spcPts val="0"/>
              </a:spcAft>
              <a:buNone/>
            </a:pPr>
            <a:r>
              <a:rPr i="1" lang="en" sz="1000"/>
              <a:t>OnlineSecurity :</a:t>
            </a:r>
            <a:r>
              <a:rPr lang="en" sz="1000"/>
              <a:t> Sécurité en ligne souscrite par le client.</a:t>
            </a:r>
            <a:endParaRPr sz="1000"/>
          </a:p>
          <a:p>
            <a:pPr indent="0" lvl="0" marL="0" rtl="0" algn="l">
              <a:lnSpc>
                <a:spcPct val="160022"/>
              </a:lnSpc>
              <a:spcBef>
                <a:spcPts val="0"/>
              </a:spcBef>
              <a:spcAft>
                <a:spcPts val="0"/>
              </a:spcAft>
              <a:buNone/>
            </a:pPr>
            <a:r>
              <a:rPr i="1" lang="en" sz="1000"/>
              <a:t>OnlineBackup :</a:t>
            </a:r>
            <a:r>
              <a:rPr lang="en" sz="1000"/>
              <a:t> Sauvegarde en ligne souscrite par le client.</a:t>
            </a:r>
            <a:endParaRPr sz="1000"/>
          </a:p>
          <a:p>
            <a:pPr indent="0" lvl="0" marL="0" rtl="0" algn="l">
              <a:lnSpc>
                <a:spcPct val="160022"/>
              </a:lnSpc>
              <a:spcBef>
                <a:spcPts val="0"/>
              </a:spcBef>
              <a:spcAft>
                <a:spcPts val="0"/>
              </a:spcAft>
              <a:buNone/>
            </a:pPr>
            <a:r>
              <a:rPr i="1" lang="en" sz="1000"/>
              <a:t>DeviceProtection :</a:t>
            </a:r>
            <a:r>
              <a:rPr lang="en" sz="1000"/>
              <a:t> Protection des appareils souscrite par le client.</a:t>
            </a:r>
            <a:endParaRPr sz="1000"/>
          </a:p>
        </p:txBody>
      </p:sp>
      <p:sp>
        <p:nvSpPr>
          <p:cNvPr id="1205" name="Google Shape;1205;p43"/>
          <p:cNvSpPr txBox="1"/>
          <p:nvPr>
            <p:ph idx="4294967295" type="subTitle"/>
          </p:nvPr>
        </p:nvSpPr>
        <p:spPr>
          <a:xfrm>
            <a:off x="4959150" y="838950"/>
            <a:ext cx="3814200" cy="3465600"/>
          </a:xfrm>
          <a:prstGeom prst="rect">
            <a:avLst/>
          </a:prstGeom>
        </p:spPr>
        <p:txBody>
          <a:bodyPr anchorCtr="0" anchor="t" bIns="91425" lIns="91425" spcFirstLastPara="1" rIns="91425" wrap="square" tIns="91425">
            <a:noAutofit/>
          </a:bodyPr>
          <a:lstStyle/>
          <a:p>
            <a:pPr indent="0" lvl="0" marL="0" rtl="0" algn="l">
              <a:lnSpc>
                <a:spcPct val="160022"/>
              </a:lnSpc>
              <a:spcBef>
                <a:spcPts val="0"/>
              </a:spcBef>
              <a:spcAft>
                <a:spcPts val="0"/>
              </a:spcAft>
              <a:buNone/>
            </a:pPr>
            <a:r>
              <a:rPr i="1" lang="en" sz="1000"/>
              <a:t>TechSupport :</a:t>
            </a:r>
            <a:r>
              <a:rPr lang="en" sz="1000"/>
              <a:t> Support technique souscrit par le client.</a:t>
            </a:r>
            <a:endParaRPr sz="1000"/>
          </a:p>
          <a:p>
            <a:pPr indent="0" lvl="0" marL="0" rtl="0" algn="l">
              <a:lnSpc>
                <a:spcPct val="160022"/>
              </a:lnSpc>
              <a:spcBef>
                <a:spcPts val="0"/>
              </a:spcBef>
              <a:spcAft>
                <a:spcPts val="0"/>
              </a:spcAft>
              <a:buNone/>
            </a:pPr>
            <a:r>
              <a:rPr i="1" lang="en" sz="1000"/>
              <a:t>StreamingTV :</a:t>
            </a:r>
            <a:r>
              <a:rPr lang="en" sz="1000"/>
              <a:t> Service de streaming TV souscrit par le client.</a:t>
            </a:r>
            <a:endParaRPr sz="1000"/>
          </a:p>
          <a:p>
            <a:pPr indent="0" lvl="0" marL="0" rtl="0" algn="l">
              <a:lnSpc>
                <a:spcPct val="160022"/>
              </a:lnSpc>
              <a:spcBef>
                <a:spcPts val="0"/>
              </a:spcBef>
              <a:spcAft>
                <a:spcPts val="0"/>
              </a:spcAft>
              <a:buNone/>
            </a:pPr>
            <a:r>
              <a:rPr i="1" lang="en" sz="1000"/>
              <a:t>StreamingMovies : </a:t>
            </a:r>
            <a:r>
              <a:rPr lang="en" sz="1000"/>
              <a:t>Service de streaming de films souscrit par le client.</a:t>
            </a:r>
            <a:endParaRPr sz="1000"/>
          </a:p>
          <a:p>
            <a:pPr indent="0" lvl="0" marL="0" rtl="0" algn="l">
              <a:lnSpc>
                <a:spcPct val="160022"/>
              </a:lnSpc>
              <a:spcBef>
                <a:spcPts val="0"/>
              </a:spcBef>
              <a:spcAft>
                <a:spcPts val="0"/>
              </a:spcAft>
              <a:buNone/>
            </a:pPr>
            <a:r>
              <a:rPr i="1" lang="en" sz="1000"/>
              <a:t>Contract : </a:t>
            </a:r>
            <a:r>
              <a:rPr lang="en" sz="1000"/>
              <a:t>Type de contrat du client (mensuel, un an, deux ans).</a:t>
            </a:r>
            <a:endParaRPr sz="1000"/>
          </a:p>
          <a:p>
            <a:pPr indent="0" lvl="0" marL="0" rtl="0" algn="l">
              <a:lnSpc>
                <a:spcPct val="160022"/>
              </a:lnSpc>
              <a:spcBef>
                <a:spcPts val="0"/>
              </a:spcBef>
              <a:spcAft>
                <a:spcPts val="0"/>
              </a:spcAft>
              <a:buNone/>
            </a:pPr>
            <a:r>
              <a:rPr i="1" lang="en" sz="1000"/>
              <a:t>PaperlessBilling :</a:t>
            </a:r>
            <a:r>
              <a:rPr lang="en" sz="1000"/>
              <a:t> Indique si le client utilise la facturation sans papiers.</a:t>
            </a:r>
            <a:endParaRPr sz="1000"/>
          </a:p>
          <a:p>
            <a:pPr indent="0" lvl="0" marL="0" rtl="0" algn="l">
              <a:lnSpc>
                <a:spcPct val="160022"/>
              </a:lnSpc>
              <a:spcBef>
                <a:spcPts val="0"/>
              </a:spcBef>
              <a:spcAft>
                <a:spcPts val="0"/>
              </a:spcAft>
              <a:buNone/>
            </a:pPr>
            <a:r>
              <a:rPr i="1" lang="en" sz="1000"/>
              <a:t>PaymentMethod :</a:t>
            </a:r>
            <a:r>
              <a:rPr lang="en" sz="1000"/>
              <a:t> Méthode de paiement du client.</a:t>
            </a:r>
            <a:endParaRPr sz="1000"/>
          </a:p>
          <a:p>
            <a:pPr indent="0" lvl="0" marL="0" rtl="0" algn="l">
              <a:lnSpc>
                <a:spcPct val="160022"/>
              </a:lnSpc>
              <a:spcBef>
                <a:spcPts val="0"/>
              </a:spcBef>
              <a:spcAft>
                <a:spcPts val="0"/>
              </a:spcAft>
              <a:buNone/>
            </a:pPr>
            <a:r>
              <a:rPr i="1" lang="en" sz="1000"/>
              <a:t>MonthlyCharges :</a:t>
            </a:r>
            <a:r>
              <a:rPr lang="en" sz="1000"/>
              <a:t> Charges mensuelles du client.</a:t>
            </a:r>
            <a:endParaRPr sz="1000"/>
          </a:p>
          <a:p>
            <a:pPr indent="0" lvl="0" marL="0" rtl="0" algn="l">
              <a:lnSpc>
                <a:spcPct val="160022"/>
              </a:lnSpc>
              <a:spcBef>
                <a:spcPts val="0"/>
              </a:spcBef>
              <a:spcAft>
                <a:spcPts val="0"/>
              </a:spcAft>
              <a:buNone/>
            </a:pPr>
            <a:r>
              <a:rPr i="1" lang="en" sz="1000"/>
              <a:t>TotalCharges :</a:t>
            </a:r>
            <a:r>
              <a:rPr lang="en" sz="1000"/>
              <a:t> Charges totales accumulées par le client.</a:t>
            </a:r>
            <a:endParaRPr sz="1000"/>
          </a:p>
          <a:p>
            <a:pPr indent="0" lvl="0" marL="0" rtl="0" algn="l">
              <a:lnSpc>
                <a:spcPct val="160022"/>
              </a:lnSpc>
              <a:spcBef>
                <a:spcPts val="0"/>
              </a:spcBef>
              <a:spcAft>
                <a:spcPts val="0"/>
              </a:spcAft>
              <a:buNone/>
            </a:pPr>
            <a:r>
              <a:rPr i="1" lang="en" sz="1000"/>
              <a:t>Churn :</a:t>
            </a:r>
            <a:r>
              <a:rPr lang="en" sz="1000"/>
              <a:t> Indique si le client s'est désabonné.</a:t>
            </a:r>
            <a:endParaRPr sz="1000"/>
          </a:p>
          <a:p>
            <a:pPr indent="0" lvl="0" marL="0" rtl="0" algn="l">
              <a:lnSpc>
                <a:spcPct val="160022"/>
              </a:lnSpc>
              <a:spcBef>
                <a:spcPts val="0"/>
              </a:spcBef>
              <a:spcAft>
                <a:spcPts val="0"/>
              </a:spcAft>
              <a:buClr>
                <a:srgbClr val="404155"/>
              </a:buClr>
              <a:buSzPts val="1786"/>
              <a:buFont typeface="Nobile"/>
              <a:buNone/>
            </a:pPr>
            <a:r>
              <a:t/>
            </a:r>
            <a:endParaRPr sz="1000"/>
          </a:p>
          <a:p>
            <a:pPr indent="0" lvl="0" marL="0" rtl="0" algn="l">
              <a:spcBef>
                <a:spcPts val="0"/>
              </a:spcBef>
              <a:spcAft>
                <a:spcPts val="0"/>
              </a:spcAft>
              <a:buNone/>
            </a:pPr>
            <a:r>
              <a:t/>
            </a:r>
            <a:endParaRPr i="1"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4"/>
          <p:cNvSpPr/>
          <p:nvPr/>
        </p:nvSpPr>
        <p:spPr>
          <a:xfrm>
            <a:off x="348435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txBox="1"/>
          <p:nvPr>
            <p:ph type="title"/>
          </p:nvPr>
        </p:nvSpPr>
        <p:spPr>
          <a:xfrm>
            <a:off x="386550" y="2931650"/>
            <a:ext cx="83709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Processus de transformation des données</a:t>
            </a:r>
            <a:endParaRPr/>
          </a:p>
        </p:txBody>
      </p:sp>
      <p:sp>
        <p:nvSpPr>
          <p:cNvPr id="1212" name="Google Shape;1212;p44"/>
          <p:cNvSpPr txBox="1"/>
          <p:nvPr>
            <p:ph idx="2" type="title"/>
          </p:nvPr>
        </p:nvSpPr>
        <p:spPr>
          <a:xfrm>
            <a:off x="3869100" y="1007550"/>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5"/>
          <p:cNvSpPr txBox="1"/>
          <p:nvPr/>
        </p:nvSpPr>
        <p:spPr>
          <a:xfrm>
            <a:off x="866306" y="1422600"/>
            <a:ext cx="6274500" cy="22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oppins"/>
                <a:ea typeface="Poppins"/>
                <a:cs typeface="Poppins"/>
                <a:sym typeface="Poppins"/>
              </a:rPr>
              <a:t>Les données du fichier CSV ont été introduites dans une base donnée MySQL nommée “perte de clientele” et chargées dans Power BI. </a:t>
            </a:r>
            <a:endParaRPr sz="1200">
              <a:solidFill>
                <a:srgbClr val="FFFFFF"/>
              </a:solidFill>
              <a:latin typeface="Poppins"/>
              <a:ea typeface="Poppins"/>
              <a:cs typeface="Poppins"/>
              <a:sym typeface="Poppins"/>
            </a:endParaRPr>
          </a:p>
          <a:p>
            <a:pPr indent="0" lvl="0" marL="0" rtl="0" algn="l">
              <a:spcBef>
                <a:spcPts val="1000"/>
              </a:spcBef>
              <a:spcAft>
                <a:spcPts val="0"/>
              </a:spcAft>
              <a:buNone/>
            </a:pPr>
            <a:r>
              <a:rPr lang="en" sz="1200">
                <a:solidFill>
                  <a:srgbClr val="FFFFFF"/>
                </a:solidFill>
                <a:latin typeface="Poppins"/>
                <a:ea typeface="Poppins"/>
                <a:cs typeface="Poppins"/>
                <a:sym typeface="Poppins"/>
              </a:rPr>
              <a:t>Les tables suivantes ont été créées :</a:t>
            </a:r>
            <a:endParaRPr sz="1200">
              <a:solidFill>
                <a:srgbClr val="FFFFFF"/>
              </a:solidFill>
              <a:latin typeface="Poppins"/>
              <a:ea typeface="Poppins"/>
              <a:cs typeface="Poppins"/>
              <a:sym typeface="Poppins"/>
            </a:endParaRPr>
          </a:p>
          <a:p>
            <a:pPr indent="-304800" lvl="0" marL="457200" rtl="0" algn="l">
              <a:spcBef>
                <a:spcPts val="100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Client</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Abonnement</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Services</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Statut</a:t>
            </a:r>
            <a:endParaRPr sz="1200">
              <a:solidFill>
                <a:srgbClr val="FFFFFF"/>
              </a:solidFill>
              <a:latin typeface="Poppins"/>
              <a:ea typeface="Poppins"/>
              <a:cs typeface="Poppins"/>
              <a:sym typeface="Poppins"/>
            </a:endParaRPr>
          </a:p>
          <a:p>
            <a:pPr indent="0" lvl="0" marL="0" rtl="0" algn="l">
              <a:spcBef>
                <a:spcPts val="1000"/>
              </a:spcBef>
              <a:spcAft>
                <a:spcPts val="0"/>
              </a:spcAft>
              <a:buNone/>
            </a:pPr>
            <a:r>
              <a:rPr lang="en" sz="1200">
                <a:solidFill>
                  <a:srgbClr val="FFFFFF"/>
                </a:solidFill>
                <a:latin typeface="Poppins"/>
                <a:ea typeface="Poppins"/>
                <a:cs typeface="Poppins"/>
                <a:sym typeface="Poppins"/>
              </a:rPr>
              <a:t>Groupes d'Ancienneté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Une colonne calculée “GroupesAncienneté” a été créée pour regrouper les clients en fonction de leur ancienneté.</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6"/>
          <p:cNvSpPr/>
          <p:nvPr/>
        </p:nvSpPr>
        <p:spPr>
          <a:xfrm>
            <a:off x="476526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txBox="1"/>
          <p:nvPr>
            <p:ph idx="4294967295" type="title"/>
          </p:nvPr>
        </p:nvSpPr>
        <p:spPr>
          <a:xfrm>
            <a:off x="386550" y="2931650"/>
            <a:ext cx="83709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Modèle sémantique et Mesures</a:t>
            </a:r>
            <a:endParaRPr sz="4500"/>
          </a:p>
        </p:txBody>
      </p:sp>
      <p:sp>
        <p:nvSpPr>
          <p:cNvPr id="1224" name="Google Shape;1224;p46"/>
          <p:cNvSpPr txBox="1"/>
          <p:nvPr>
            <p:ph idx="4294967295" type="title"/>
          </p:nvPr>
        </p:nvSpPr>
        <p:spPr>
          <a:xfrm>
            <a:off x="5150010" y="1007550"/>
            <a:ext cx="1405800" cy="11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06</a:t>
            </a:r>
            <a:endParaRPr sz="8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47"/>
          <p:cNvSpPr txBox="1"/>
          <p:nvPr/>
        </p:nvSpPr>
        <p:spPr>
          <a:xfrm>
            <a:off x="866300" y="725382"/>
            <a:ext cx="7622400" cy="23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oppins"/>
                <a:ea typeface="Poppins"/>
                <a:cs typeface="Poppins"/>
                <a:sym typeface="Poppins"/>
              </a:rPr>
              <a:t>Le modèle </a:t>
            </a:r>
            <a:r>
              <a:rPr lang="en" sz="1200">
                <a:solidFill>
                  <a:srgbClr val="FFFFFF"/>
                </a:solidFill>
                <a:latin typeface="Poppins"/>
                <a:ea typeface="Poppins"/>
                <a:cs typeface="Poppins"/>
                <a:sym typeface="Poppins"/>
              </a:rPr>
              <a:t>sémantique</a:t>
            </a:r>
            <a:r>
              <a:rPr lang="en" sz="1200">
                <a:solidFill>
                  <a:srgbClr val="FFFFFF"/>
                </a:solidFill>
                <a:latin typeface="Poppins"/>
                <a:ea typeface="Poppins"/>
                <a:cs typeface="Poppins"/>
                <a:sym typeface="Poppins"/>
              </a:rPr>
              <a:t> utilisé est le </a:t>
            </a:r>
            <a:r>
              <a:rPr b="1" lang="en" sz="1200">
                <a:solidFill>
                  <a:srgbClr val="FFFFFF"/>
                </a:solidFill>
                <a:latin typeface="Poppins"/>
                <a:ea typeface="Poppins"/>
                <a:cs typeface="Poppins"/>
                <a:sym typeface="Poppins"/>
              </a:rPr>
              <a:t>modèle en étoile</a:t>
            </a:r>
            <a:r>
              <a:rPr lang="en" sz="1200">
                <a:solidFill>
                  <a:srgbClr val="FFFFFF"/>
                </a:solidFill>
                <a:latin typeface="Poppins"/>
                <a:ea typeface="Poppins"/>
                <a:cs typeface="Poppins"/>
                <a:sym typeface="Poppins"/>
              </a:rPr>
              <a:t>. Ce modèle permet une analyse efficace et rapide en Power BI.</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Table de Faits : </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Abonnements</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Tables de Dimensions : </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Clients</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Services</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Statut</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Mesures :</a:t>
            </a:r>
            <a:endParaRPr sz="1200">
              <a:solidFill>
                <a:srgbClr val="FFFFFF"/>
              </a:solidFill>
              <a:latin typeface="Poppins"/>
              <a:ea typeface="Poppins"/>
              <a:cs typeface="Poppins"/>
              <a:sym typeface="Poppins"/>
            </a:endParaRPr>
          </a:p>
        </p:txBody>
      </p:sp>
      <p:sp>
        <p:nvSpPr>
          <p:cNvPr id="1230" name="Google Shape;1230;p47"/>
          <p:cNvSpPr txBox="1"/>
          <p:nvPr/>
        </p:nvSpPr>
        <p:spPr>
          <a:xfrm>
            <a:off x="4645950" y="2960718"/>
            <a:ext cx="2720700" cy="145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%Service Telephonique</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%Securité</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%Securité</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%Sauvegarde</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%Protection des Appareils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%Personne Agée</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%Partenaire</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%Ligne Multiple Oui</a:t>
            </a:r>
            <a:endParaRPr sz="1200">
              <a:solidFill>
                <a:schemeClr val="dk1"/>
              </a:solidFill>
              <a:latin typeface="Poppins"/>
              <a:ea typeface="Poppins"/>
              <a:cs typeface="Poppins"/>
              <a:sym typeface="Poppins"/>
            </a:endParaRPr>
          </a:p>
        </p:txBody>
      </p:sp>
      <p:sp>
        <p:nvSpPr>
          <p:cNvPr id="1231" name="Google Shape;1231;p47"/>
          <p:cNvSpPr txBox="1"/>
          <p:nvPr/>
        </p:nvSpPr>
        <p:spPr>
          <a:xfrm>
            <a:off x="866300" y="2960718"/>
            <a:ext cx="3127800" cy="145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TotalClientsDésabonnés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TotalClients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TauxDeDésabonnement</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ChargesTotalesMoyennes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ChargesMensuellesMoyennes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%Support Tech</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%Streaming TV</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%Streaming film</a:t>
            </a:r>
            <a:endParaRPr sz="1200">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48"/>
          <p:cNvSpPr txBox="1"/>
          <p:nvPr>
            <p:ph type="title"/>
          </p:nvPr>
        </p:nvSpPr>
        <p:spPr>
          <a:xfrm>
            <a:off x="1998150" y="2042400"/>
            <a:ext cx="51477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Thanks!</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4"/>
          <p:cNvSpPr/>
          <p:nvPr/>
        </p:nvSpPr>
        <p:spPr>
          <a:xfrm rot="-4447950">
            <a:off x="3208132" y="467647"/>
            <a:ext cx="2727736" cy="2727736"/>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txBox="1"/>
          <p:nvPr>
            <p:ph type="title"/>
          </p:nvPr>
        </p:nvSpPr>
        <p:spPr>
          <a:xfrm>
            <a:off x="1727400" y="1845854"/>
            <a:ext cx="5689200" cy="8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Muhamad YESUFU</a:t>
            </a:r>
            <a:endParaRPr sz="5000"/>
          </a:p>
        </p:txBody>
      </p:sp>
      <p:sp>
        <p:nvSpPr>
          <p:cNvPr id="1111" name="Google Shape;1111;p34"/>
          <p:cNvSpPr txBox="1"/>
          <p:nvPr>
            <p:ph idx="1" type="subTitle"/>
          </p:nvPr>
        </p:nvSpPr>
        <p:spPr>
          <a:xfrm>
            <a:off x="1787100" y="2626546"/>
            <a:ext cx="55698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Étudiant en </a:t>
            </a:r>
            <a:r>
              <a:rPr i="1" lang="en" sz="1500"/>
              <a:t>Licence de Réseau et Sécurité Informatique</a:t>
            </a:r>
            <a:endParaRPr i="1" sz="1500"/>
          </a:p>
          <a:p>
            <a:pPr indent="0" lvl="0" marL="0" rtl="0" algn="l">
              <a:spcBef>
                <a:spcPts val="0"/>
              </a:spcBef>
              <a:spcAft>
                <a:spcPts val="0"/>
              </a:spcAft>
              <a:buNone/>
            </a:pPr>
            <a:r>
              <a:rPr lang="en" sz="1500"/>
              <a:t>à</a:t>
            </a:r>
            <a:r>
              <a:rPr lang="en" sz="1500"/>
              <a:t> l’</a:t>
            </a:r>
            <a:r>
              <a:rPr i="1" lang="en" sz="1500"/>
              <a:t>Université Virtuelle de Côte d’Ivoire</a:t>
            </a:r>
            <a:endParaRPr i="1" sz="1500"/>
          </a:p>
        </p:txBody>
      </p:sp>
      <p:sp>
        <p:nvSpPr>
          <p:cNvPr id="1112" name="Google Shape;1112;p34"/>
          <p:cNvSpPr/>
          <p:nvPr/>
        </p:nvSpPr>
        <p:spPr>
          <a:xfrm>
            <a:off x="1787100" y="3294700"/>
            <a:ext cx="283523" cy="199229"/>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34"/>
          <p:cNvGrpSpPr/>
          <p:nvPr/>
        </p:nvGrpSpPr>
        <p:grpSpPr>
          <a:xfrm>
            <a:off x="1787100" y="3609112"/>
            <a:ext cx="274485" cy="274485"/>
            <a:chOff x="1323129" y="2571761"/>
            <a:chExt cx="417024" cy="417024"/>
          </a:xfrm>
        </p:grpSpPr>
        <p:sp>
          <p:nvSpPr>
            <p:cNvPr id="1114" name="Google Shape;1114;p34"/>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34"/>
          <p:cNvSpPr txBox="1"/>
          <p:nvPr/>
        </p:nvSpPr>
        <p:spPr>
          <a:xfrm>
            <a:off x="2236125" y="3209663"/>
            <a:ext cx="2869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Poppins"/>
                <a:ea typeface="Poppins"/>
                <a:cs typeface="Poppins"/>
                <a:sym typeface="Poppins"/>
              </a:rPr>
              <a:t>muhamadyesufu2000@gmail.com</a:t>
            </a:r>
            <a:endParaRPr sz="1200">
              <a:solidFill>
                <a:srgbClr val="FFFFFF"/>
              </a:solidFill>
              <a:latin typeface="Poppins"/>
              <a:ea typeface="Poppins"/>
              <a:cs typeface="Poppins"/>
              <a:sym typeface="Poppins"/>
            </a:endParaRPr>
          </a:p>
        </p:txBody>
      </p:sp>
      <p:sp>
        <p:nvSpPr>
          <p:cNvPr id="1119" name="Google Shape;1119;p34">
            <a:hlinkClick r:id="rId3"/>
          </p:cNvPr>
          <p:cNvSpPr txBox="1"/>
          <p:nvPr/>
        </p:nvSpPr>
        <p:spPr>
          <a:xfrm>
            <a:off x="2236125" y="3561710"/>
            <a:ext cx="2869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Poppins"/>
                <a:ea typeface="Poppins"/>
                <a:cs typeface="Poppins"/>
                <a:sym typeface="Poppins"/>
              </a:rPr>
              <a:t>linkedin.com/muhamadyesufu</a:t>
            </a:r>
            <a:endParaRPr sz="1200">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SOMMAIRE</a:t>
            </a:r>
            <a:endParaRPr/>
          </a:p>
        </p:txBody>
      </p:sp>
      <p:sp>
        <p:nvSpPr>
          <p:cNvPr id="1125" name="Google Shape;1125;p35"/>
          <p:cNvSpPr txBox="1"/>
          <p:nvPr>
            <p:ph idx="2" type="title"/>
          </p:nvPr>
        </p:nvSpPr>
        <p:spPr>
          <a:xfrm>
            <a:off x="1062825" y="1495775"/>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26" name="Google Shape;1126;p35"/>
          <p:cNvSpPr txBox="1"/>
          <p:nvPr>
            <p:ph idx="3" type="title"/>
          </p:nvPr>
        </p:nvSpPr>
        <p:spPr>
          <a:xfrm>
            <a:off x="5111275" y="1495776"/>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27" name="Google Shape;1127;p35"/>
          <p:cNvSpPr txBox="1"/>
          <p:nvPr>
            <p:ph idx="4" type="title"/>
          </p:nvPr>
        </p:nvSpPr>
        <p:spPr>
          <a:xfrm>
            <a:off x="1062825" y="2658850"/>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28" name="Google Shape;1128;p35"/>
          <p:cNvSpPr txBox="1"/>
          <p:nvPr>
            <p:ph idx="5" type="title"/>
          </p:nvPr>
        </p:nvSpPr>
        <p:spPr>
          <a:xfrm>
            <a:off x="5164100" y="2658850"/>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129" name="Google Shape;1129;p35"/>
          <p:cNvSpPr txBox="1"/>
          <p:nvPr>
            <p:ph idx="6" type="title"/>
          </p:nvPr>
        </p:nvSpPr>
        <p:spPr>
          <a:xfrm>
            <a:off x="1062825" y="3734051"/>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30" name="Google Shape;1130;p35"/>
          <p:cNvSpPr txBox="1"/>
          <p:nvPr>
            <p:ph idx="7" type="title"/>
          </p:nvPr>
        </p:nvSpPr>
        <p:spPr>
          <a:xfrm>
            <a:off x="5164100" y="3821951"/>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131" name="Google Shape;1131;p35"/>
          <p:cNvSpPr txBox="1"/>
          <p:nvPr>
            <p:ph idx="1" type="subTitle"/>
          </p:nvPr>
        </p:nvSpPr>
        <p:spPr>
          <a:xfrm>
            <a:off x="1928524" y="1495768"/>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Introduction</a:t>
            </a:r>
            <a:endParaRPr>
              <a:latin typeface="Urbanist"/>
              <a:ea typeface="Urbanist"/>
              <a:cs typeface="Urbanist"/>
              <a:sym typeface="Urbanist"/>
            </a:endParaRPr>
          </a:p>
        </p:txBody>
      </p:sp>
      <p:sp>
        <p:nvSpPr>
          <p:cNvPr id="1132" name="Google Shape;1132;p35"/>
          <p:cNvSpPr txBox="1"/>
          <p:nvPr>
            <p:ph idx="8" type="subTitle"/>
          </p:nvPr>
        </p:nvSpPr>
        <p:spPr>
          <a:xfrm>
            <a:off x="1928524" y="2658853"/>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Objectifs</a:t>
            </a:r>
            <a:endParaRPr>
              <a:latin typeface="Urbanist"/>
              <a:ea typeface="Urbanist"/>
              <a:cs typeface="Urbanist"/>
              <a:sym typeface="Urbanist"/>
            </a:endParaRPr>
          </a:p>
        </p:txBody>
      </p:sp>
      <p:sp>
        <p:nvSpPr>
          <p:cNvPr id="1133" name="Google Shape;1133;p35"/>
          <p:cNvSpPr txBox="1"/>
          <p:nvPr>
            <p:ph idx="9" type="subTitle"/>
          </p:nvPr>
        </p:nvSpPr>
        <p:spPr>
          <a:xfrm>
            <a:off x="1928525" y="3821954"/>
            <a:ext cx="2305500" cy="6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Sources des données</a:t>
            </a:r>
            <a:endParaRPr>
              <a:latin typeface="Urbanist"/>
              <a:ea typeface="Urbanist"/>
              <a:cs typeface="Urbanist"/>
              <a:sym typeface="Urbanist"/>
            </a:endParaRPr>
          </a:p>
        </p:txBody>
      </p:sp>
      <p:sp>
        <p:nvSpPr>
          <p:cNvPr id="1134" name="Google Shape;1134;p35"/>
          <p:cNvSpPr txBox="1"/>
          <p:nvPr>
            <p:ph idx="13" type="subTitle"/>
          </p:nvPr>
        </p:nvSpPr>
        <p:spPr>
          <a:xfrm>
            <a:off x="6004125" y="1495777"/>
            <a:ext cx="2305500" cy="6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Description des variables</a:t>
            </a:r>
            <a:endParaRPr>
              <a:latin typeface="Urbanist"/>
              <a:ea typeface="Urbanist"/>
              <a:cs typeface="Urbanist"/>
              <a:sym typeface="Urbanist"/>
            </a:endParaRPr>
          </a:p>
        </p:txBody>
      </p:sp>
      <p:sp>
        <p:nvSpPr>
          <p:cNvPr id="1135" name="Google Shape;1135;p35"/>
          <p:cNvSpPr txBox="1"/>
          <p:nvPr>
            <p:ph idx="14" type="subTitle"/>
          </p:nvPr>
        </p:nvSpPr>
        <p:spPr>
          <a:xfrm>
            <a:off x="6004125" y="2658850"/>
            <a:ext cx="23055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Processus de Transformation des Données</a:t>
            </a:r>
            <a:endParaRPr>
              <a:latin typeface="Urbanist"/>
              <a:ea typeface="Urbanist"/>
              <a:cs typeface="Urbanist"/>
              <a:sym typeface="Urbanist"/>
            </a:endParaRPr>
          </a:p>
        </p:txBody>
      </p:sp>
      <p:sp>
        <p:nvSpPr>
          <p:cNvPr id="1136" name="Google Shape;1136;p35"/>
          <p:cNvSpPr txBox="1"/>
          <p:nvPr>
            <p:ph idx="15" type="subTitle"/>
          </p:nvPr>
        </p:nvSpPr>
        <p:spPr>
          <a:xfrm>
            <a:off x="6004125" y="3821950"/>
            <a:ext cx="23055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Modèle sémantique et Mesures</a:t>
            </a:r>
            <a:endParaRPr>
              <a:latin typeface="Urbanist"/>
              <a:ea typeface="Urbanist"/>
              <a:cs typeface="Urbanist"/>
              <a:sym typeface="Urbanist"/>
            </a:endParaRPr>
          </a:p>
        </p:txBody>
      </p:sp>
      <p:sp>
        <p:nvSpPr>
          <p:cNvPr id="1137" name="Google Shape;1137;p3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rot="5400000">
            <a:off x="756200" y="165822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rot="5400000">
            <a:off x="756200" y="2821300"/>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rot="5400000">
            <a:off x="756200" y="398437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rot="5400000">
            <a:off x="4791275" y="165822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rot="5400000">
            <a:off x="4791275" y="2821300"/>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rot="5400000">
            <a:off x="4791275" y="398437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36"/>
          <p:cNvSpPr/>
          <p:nvPr/>
        </p:nvSpPr>
        <p:spPr>
          <a:xfrm rot="-4448254">
            <a:off x="-649862" y="-487475"/>
            <a:ext cx="3187373" cy="3187373"/>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txBox="1"/>
          <p:nvPr>
            <p:ph type="title"/>
          </p:nvPr>
        </p:nvSpPr>
        <p:spPr>
          <a:xfrm>
            <a:off x="2205725" y="2271525"/>
            <a:ext cx="50676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150" name="Google Shape;1150;p36"/>
          <p:cNvSpPr txBox="1"/>
          <p:nvPr>
            <p:ph idx="2" type="title"/>
          </p:nvPr>
        </p:nvSpPr>
        <p:spPr>
          <a:xfrm>
            <a:off x="713225" y="879475"/>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51" name="Google Shape;1151;p36"/>
          <p:cNvSpPr/>
          <p:nvPr/>
        </p:nvSpPr>
        <p:spPr>
          <a:xfrm rot="5400000">
            <a:off x="1571100" y="2888625"/>
            <a:ext cx="548100" cy="27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37"/>
          <p:cNvSpPr txBox="1"/>
          <p:nvPr>
            <p:ph idx="1" type="subTitle"/>
          </p:nvPr>
        </p:nvSpPr>
        <p:spPr>
          <a:xfrm>
            <a:off x="3354675" y="2801245"/>
            <a:ext cx="4847400" cy="58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 rétention de la clientèle est essentielle pour la croissance et la rentabilité d'une entreprise. Il est plus coûteux d'acquérir de nouveaux clients que de fidéliser les clients existants.</a:t>
            </a:r>
            <a:endParaRPr/>
          </a:p>
        </p:txBody>
      </p:sp>
      <p:sp>
        <p:nvSpPr>
          <p:cNvPr id="1157" name="Google Shape;1157;p37"/>
          <p:cNvSpPr txBox="1"/>
          <p:nvPr>
            <p:ph idx="2" type="subTitle"/>
          </p:nvPr>
        </p:nvSpPr>
        <p:spPr>
          <a:xfrm>
            <a:off x="964075" y="1578652"/>
            <a:ext cx="46734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perte de clientèle est un problème majeur pour toute entreprise. Il est crucial de comprendre les causes de cette perte et d'agir pour réduire son impact.</a:t>
            </a:r>
            <a:endParaRPr/>
          </a:p>
        </p:txBody>
      </p:sp>
      <p:sp>
        <p:nvSpPr>
          <p:cNvPr id="1158" name="Google Shape;1158;p37"/>
          <p:cNvSpPr/>
          <p:nvPr/>
        </p:nvSpPr>
        <p:spPr>
          <a:xfrm rot="5400000">
            <a:off x="649825" y="1674802"/>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rot="-5400000">
            <a:off x="8200225" y="2906896"/>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8"/>
          <p:cNvSpPr/>
          <p:nvPr/>
        </p:nvSpPr>
        <p:spPr>
          <a:xfrm>
            <a:off x="348435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txBox="1"/>
          <p:nvPr>
            <p:ph type="title"/>
          </p:nvPr>
        </p:nvSpPr>
        <p:spPr>
          <a:xfrm>
            <a:off x="2038200" y="2931650"/>
            <a:ext cx="50676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1166" name="Google Shape;1166;p38"/>
          <p:cNvSpPr txBox="1"/>
          <p:nvPr>
            <p:ph idx="2" type="title"/>
          </p:nvPr>
        </p:nvSpPr>
        <p:spPr>
          <a:xfrm>
            <a:off x="3869100" y="1007550"/>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39"/>
          <p:cNvSpPr txBox="1"/>
          <p:nvPr>
            <p:ph idx="2" type="subTitle"/>
          </p:nvPr>
        </p:nvSpPr>
        <p:spPr>
          <a:xfrm>
            <a:off x="2853000" y="2084125"/>
            <a:ext cx="3438000" cy="18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Analyse des raisons du désabonnement des clients et identification des tendances et des facteurs clés pouvant influencer la fidélité des clients. Cette analyse permettra de mieux comprendre les comportements des clients.</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sp>
        <p:nvSpPr>
          <p:cNvPr id="1172" name="Google Shape;1172;p39"/>
          <p:cNvSpPr txBox="1"/>
          <p:nvPr>
            <p:ph idx="3" type="subTitle"/>
          </p:nvPr>
        </p:nvSpPr>
        <p:spPr>
          <a:xfrm>
            <a:off x="3341550" y="1576123"/>
            <a:ext cx="24609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1173" name="Google Shape;1173;p39"/>
          <p:cNvSpPr/>
          <p:nvPr/>
        </p:nvSpPr>
        <p:spPr>
          <a:xfrm>
            <a:off x="4385815" y="1259068"/>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40"/>
          <p:cNvSpPr/>
          <p:nvPr/>
        </p:nvSpPr>
        <p:spPr>
          <a:xfrm>
            <a:off x="1877850" y="828274"/>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txBox="1"/>
          <p:nvPr>
            <p:ph type="title"/>
          </p:nvPr>
        </p:nvSpPr>
        <p:spPr>
          <a:xfrm>
            <a:off x="1355950" y="2986661"/>
            <a:ext cx="63813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Sources des données</a:t>
            </a:r>
            <a:endParaRPr sz="5000"/>
          </a:p>
        </p:txBody>
      </p:sp>
      <p:sp>
        <p:nvSpPr>
          <p:cNvPr id="1180" name="Google Shape;1180;p40"/>
          <p:cNvSpPr txBox="1"/>
          <p:nvPr>
            <p:ph idx="4294967295" type="title"/>
          </p:nvPr>
        </p:nvSpPr>
        <p:spPr>
          <a:xfrm>
            <a:off x="2262600" y="1347724"/>
            <a:ext cx="1405800" cy="11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03</a:t>
            </a:r>
            <a:endParaRPr sz="8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41"/>
          <p:cNvGrpSpPr/>
          <p:nvPr/>
        </p:nvGrpSpPr>
        <p:grpSpPr>
          <a:xfrm rot="-2555177">
            <a:off x="7017432" y="3877496"/>
            <a:ext cx="1529189" cy="1062458"/>
            <a:chOff x="7344096" y="-21948"/>
            <a:chExt cx="2046681" cy="1422004"/>
          </a:xfrm>
        </p:grpSpPr>
        <p:grpSp>
          <p:nvGrpSpPr>
            <p:cNvPr id="1186" name="Google Shape;1186;p41"/>
            <p:cNvGrpSpPr/>
            <p:nvPr/>
          </p:nvGrpSpPr>
          <p:grpSpPr>
            <a:xfrm rot="791721">
              <a:off x="7436386" y="177067"/>
              <a:ext cx="1862101" cy="1023975"/>
              <a:chOff x="6692982" y="3310455"/>
              <a:chExt cx="2352325" cy="1293550"/>
            </a:xfrm>
          </p:grpSpPr>
          <p:sp>
            <p:nvSpPr>
              <p:cNvPr id="1187" name="Google Shape;1187;p4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4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1"/>
          <p:cNvSpPr txBox="1"/>
          <p:nvPr>
            <p:ph idx="1" type="subTitle"/>
          </p:nvPr>
        </p:nvSpPr>
        <p:spPr>
          <a:xfrm>
            <a:off x="713225" y="491425"/>
            <a:ext cx="5676300" cy="31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données utilisées dans ce rapport proviennent d'un fichier CSV se trouvant sur </a:t>
            </a:r>
            <a:r>
              <a:rPr lang="en" u="sng">
                <a:hlinkClick r:id="rId3"/>
              </a:rPr>
              <a:t>Kaggle</a:t>
            </a:r>
            <a:r>
              <a:rPr lang="en"/>
              <a:t>. Il s'agit d'une base de données publique sur la perte de clients dans le secteur des télécommunications.</a:t>
            </a:r>
            <a:endParaRPr/>
          </a:p>
          <a:p>
            <a:pPr indent="0" lvl="0" marL="0" rtl="0" algn="l">
              <a:spcBef>
                <a:spcPts val="0"/>
              </a:spcBef>
              <a:spcAft>
                <a:spcPts val="0"/>
              </a:spcAft>
              <a:buNone/>
            </a:pPr>
            <a:r>
              <a:rPr lang="en"/>
              <a:t>Les données couvrent une période spécifique, permettant d'analyser les tendances et les facteurs influençant le désabonnement.</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Corporate Compliance by Slidesgo">
  <a:themeElements>
    <a:clrScheme name="Simple Light">
      <a:dk1>
        <a:srgbClr val="FFFFFF"/>
      </a:dk1>
      <a:lt1>
        <a:srgbClr val="191919"/>
      </a:lt1>
      <a:dk2>
        <a:srgbClr val="0F27E6"/>
      </a:dk2>
      <a:lt2>
        <a:srgbClr val="2F74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